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7" r:id="rId30"/>
    <p:sldId id="288" r:id="rId31"/>
  </p:sldIdLst>
  <p:sldSz cx="12192000" cy="6858000"/>
  <p:notesSz cx="6858000" cy="9144000"/>
  <p:defaultTextStyle>
    <a:defPPr>
      <a:defRPr lang="en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76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8C00"/>
    <a:srgbClr val="FF00F9"/>
    <a:srgbClr val="0000FF"/>
    <a:srgbClr val="FF0000"/>
    <a:srgbClr val="C327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171"/>
    <p:restoredTop sz="94737"/>
  </p:normalViewPr>
  <p:slideViewPr>
    <p:cSldViewPr snapToGrid="0" showGuides="1">
      <p:cViewPr>
        <p:scale>
          <a:sx n="264" d="100"/>
          <a:sy n="264" d="100"/>
        </p:scale>
        <p:origin x="-5904" y="-472"/>
      </p:cViewPr>
      <p:guideLst>
        <p:guide pos="768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K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D83AA2-31A4-804F-8452-5FCB6E80779C}" type="datetimeFigureOut">
              <a:rPr lang="en-DK" smtClean="0"/>
              <a:t>09/08/2023</a:t>
            </a:fld>
            <a:endParaRPr lang="en-DK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K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D122CF-C4C3-5E47-9931-C6182DE38766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8372398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122CF-C4C3-5E47-9931-C6182DE38766}" type="slidenum">
              <a:rPr lang="en-DK" smtClean="0"/>
              <a:t>2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42850797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122CF-C4C3-5E47-9931-C6182DE38766}" type="slidenum">
              <a:rPr lang="en-DK" smtClean="0"/>
              <a:t>11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5218612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122CF-C4C3-5E47-9931-C6182DE38766}" type="slidenum">
              <a:rPr lang="en-DK" smtClean="0"/>
              <a:t>12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7263351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122CF-C4C3-5E47-9931-C6182DE38766}" type="slidenum">
              <a:rPr lang="en-DK" smtClean="0"/>
              <a:t>13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5435370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122CF-C4C3-5E47-9931-C6182DE38766}" type="slidenum">
              <a:rPr lang="en-DK" smtClean="0"/>
              <a:t>14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9196778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122CF-C4C3-5E47-9931-C6182DE38766}" type="slidenum">
              <a:rPr lang="en-DK" smtClean="0"/>
              <a:t>15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4181465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122CF-C4C3-5E47-9931-C6182DE38766}" type="slidenum">
              <a:rPr lang="en-DK" smtClean="0"/>
              <a:t>16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5636494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122CF-C4C3-5E47-9931-C6182DE38766}" type="slidenum">
              <a:rPr lang="en-DK" smtClean="0"/>
              <a:t>17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7866910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122CF-C4C3-5E47-9931-C6182DE38766}" type="slidenum">
              <a:rPr lang="en-DK" smtClean="0"/>
              <a:t>18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96065630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122CF-C4C3-5E47-9931-C6182DE38766}" type="slidenum">
              <a:rPr lang="en-DK" smtClean="0"/>
              <a:t>19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82669144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122CF-C4C3-5E47-9931-C6182DE38766}" type="slidenum">
              <a:rPr lang="en-DK" smtClean="0"/>
              <a:t>20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460148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122CF-C4C3-5E47-9931-C6182DE38766}" type="slidenum">
              <a:rPr lang="en-DK" smtClean="0"/>
              <a:t>3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71052365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122CF-C4C3-5E47-9931-C6182DE38766}" type="slidenum">
              <a:rPr lang="en-DK" smtClean="0"/>
              <a:t>21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13023948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122CF-C4C3-5E47-9931-C6182DE38766}" type="slidenum">
              <a:rPr lang="en-DK" smtClean="0"/>
              <a:t>22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535811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122CF-C4C3-5E47-9931-C6182DE38766}" type="slidenum">
              <a:rPr lang="en-DK" smtClean="0"/>
              <a:t>23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66510679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122CF-C4C3-5E47-9931-C6182DE38766}" type="slidenum">
              <a:rPr lang="en-DK" smtClean="0"/>
              <a:t>24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1289921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122CF-C4C3-5E47-9931-C6182DE38766}" type="slidenum">
              <a:rPr lang="en-DK" smtClean="0"/>
              <a:t>25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62616845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122CF-C4C3-5E47-9931-C6182DE38766}" type="slidenum">
              <a:rPr lang="en-DK" smtClean="0"/>
              <a:t>26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46687530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122CF-C4C3-5E47-9931-C6182DE38766}" type="slidenum">
              <a:rPr lang="en-DK" smtClean="0"/>
              <a:t>27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5938166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122CF-C4C3-5E47-9931-C6182DE38766}" type="slidenum">
              <a:rPr lang="en-DK" smtClean="0"/>
              <a:t>28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42670197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122CF-C4C3-5E47-9931-C6182DE38766}" type="slidenum">
              <a:rPr lang="en-DK" smtClean="0"/>
              <a:t>4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9649325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122CF-C4C3-5E47-9931-C6182DE38766}" type="slidenum">
              <a:rPr lang="en-DK" smtClean="0"/>
              <a:t>5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3718890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122CF-C4C3-5E47-9931-C6182DE38766}" type="slidenum">
              <a:rPr lang="en-DK" smtClean="0"/>
              <a:t>6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4634677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122CF-C4C3-5E47-9931-C6182DE38766}" type="slidenum">
              <a:rPr lang="en-DK" smtClean="0"/>
              <a:t>7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1914118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122CF-C4C3-5E47-9931-C6182DE38766}" type="slidenum">
              <a:rPr lang="en-DK" smtClean="0"/>
              <a:t>8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3681539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122CF-C4C3-5E47-9931-C6182DE38766}" type="slidenum">
              <a:rPr lang="en-DK" smtClean="0"/>
              <a:t>9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6801537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122CF-C4C3-5E47-9931-C6182DE38766}" type="slidenum">
              <a:rPr lang="en-DK" smtClean="0"/>
              <a:t>10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5014376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34A04-8B7F-C38C-2FD4-ED3DE5CF66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4BAEA76-A99D-D49C-8173-2E83ED16BC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37FA28-3D40-80FC-68A2-877AB34571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1F19D-652C-0F4A-A4F1-D83A2443114C}" type="datetimeFigureOut">
              <a:rPr lang="en-DK" smtClean="0"/>
              <a:t>09/08/2023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EB51E1-1C6D-007C-EA40-7E34544187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0AD89D-322E-FF7C-3D9E-806690DA1C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F70ED-F591-2E44-A862-8E21BC0702D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9349025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6117F5-C35A-2FC0-BEF2-66CDBEFC6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4EE8314-9F84-8432-6A91-051C584DD7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F8E3B7-407A-AF2E-2853-DB15A6E726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1F19D-652C-0F4A-A4F1-D83A2443114C}" type="datetimeFigureOut">
              <a:rPr lang="en-DK" smtClean="0"/>
              <a:t>09/08/2023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D907F2-CB1A-584E-FF8C-4038875115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41D6DC-4E3B-6C1D-4CC5-09348C36D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F70ED-F591-2E44-A862-8E21BC0702D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1218897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33645F7-7F1C-ED0E-26E9-9B0C9E18BD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4EB3C46-F93F-FE2C-BC6A-3F2B474BE7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FC8F34-EEFC-E9E0-DABE-1DAEFDBEF9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1F19D-652C-0F4A-A4F1-D83A2443114C}" type="datetimeFigureOut">
              <a:rPr lang="en-DK" smtClean="0"/>
              <a:t>09/08/2023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49BB01-C497-6286-38D4-E95BB2A57A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841530-4E13-B1AA-2F6E-31C38638EA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F70ED-F591-2E44-A862-8E21BC0702D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42441619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BB6C6-D1A8-4042-45EF-4FEDC4BD8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8B1253-97FB-329C-5BDF-5782DC14BA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A7BA70-69C7-CA9C-69DE-DEA1A4504A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1F19D-652C-0F4A-A4F1-D83A2443114C}" type="datetimeFigureOut">
              <a:rPr lang="en-DK" smtClean="0"/>
              <a:t>09/08/2023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392D24-9F6B-75B9-6B6E-5B85F8BAC2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BAE0B6-1217-B8CE-91EB-1DE9B3D93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F70ED-F591-2E44-A862-8E21BC0702D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8343725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07D717-5CFC-6FEC-C8B5-9AE768B61B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C61B66-3644-4006-4244-0A365895F2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710048-2FA0-B04F-4966-6891DAECD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1F19D-652C-0F4A-A4F1-D83A2443114C}" type="datetimeFigureOut">
              <a:rPr lang="en-DK" smtClean="0"/>
              <a:t>09/08/2023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A6FF32-8AE0-A2C3-375A-4C01A69E1D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E2A62B-4493-B3A2-1166-C025389B1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F70ED-F591-2E44-A862-8E21BC0702D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3138629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0D8D9E-DE54-EB4F-12D6-ED467C0B2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380961-D2B3-569C-588F-8EDE168C08D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5A1643-7024-F463-7DA9-4AD7AE1B94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787E4B-57C1-C4AF-47EE-6F272A7065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1F19D-652C-0F4A-A4F1-D83A2443114C}" type="datetimeFigureOut">
              <a:rPr lang="en-DK" smtClean="0"/>
              <a:t>09/08/2023</a:t>
            </a:fld>
            <a:endParaRPr lang="en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828E17-B634-A888-2C1C-BB2EC7F22E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1720C4-6368-B30C-2EAA-04BE8AADB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F70ED-F591-2E44-A862-8E21BC0702D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4706851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3D194-0629-6D55-FC16-9DCB55314C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AE89BD-83DA-EA1E-8234-FDC3DBF443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E09602-C0B9-10B7-5ADE-C4860A5259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78F95D3-4AF1-D199-4647-52B60BFDBA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861CDA0-E725-BB2B-C394-B227FEF1566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201556B-D05D-F77E-F2EA-80744C5E9B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1F19D-652C-0F4A-A4F1-D83A2443114C}" type="datetimeFigureOut">
              <a:rPr lang="en-DK" smtClean="0"/>
              <a:t>09/08/2023</a:t>
            </a:fld>
            <a:endParaRPr lang="en-DK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4EB72F0-75EE-FCA4-9A37-84BADA0E94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E26D935-0EE8-39C9-07D5-083211CAA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F70ED-F591-2E44-A862-8E21BC0702D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329421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BFBC5B-78EE-AB0F-BE9A-F2F5F91A7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6BBA59-9EFA-6723-4F9F-D706E2C4B5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1F19D-652C-0F4A-A4F1-D83A2443114C}" type="datetimeFigureOut">
              <a:rPr lang="en-DK" smtClean="0"/>
              <a:t>09/08/2023</a:t>
            </a:fld>
            <a:endParaRPr lang="en-D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4D55B0-4CEA-BD2F-737D-126D146E4F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DCB7EA-8E8D-B587-D422-80564466F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F70ED-F591-2E44-A862-8E21BC0702D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42501673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EE3E20D-B0DE-185C-601B-E479E5663B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1F19D-652C-0F4A-A4F1-D83A2443114C}" type="datetimeFigureOut">
              <a:rPr lang="en-DK" smtClean="0"/>
              <a:t>09/08/2023</a:t>
            </a:fld>
            <a:endParaRPr lang="en-DK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7D0F20D-9559-EE0C-1EDF-23FE07AC35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633130-929C-CADB-7183-A1D65A4B0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F70ED-F591-2E44-A862-8E21BC0702D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40143943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70B4FB-F30F-1F38-A112-633495B0B2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ABCC72-74EE-1793-C5F5-7309633936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3F2D89-98C7-011C-03FB-2F0446F930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F8E25F-A879-FF85-CEDB-204C7C5CB3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1F19D-652C-0F4A-A4F1-D83A2443114C}" type="datetimeFigureOut">
              <a:rPr lang="en-DK" smtClean="0"/>
              <a:t>09/08/2023</a:t>
            </a:fld>
            <a:endParaRPr lang="en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D29FEE-4339-298A-48FB-8FC095C530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63895E-CA0B-E417-B697-1FB6FF06DB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F70ED-F591-2E44-A862-8E21BC0702D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5572091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D58963-2F33-1B5C-D9F0-6A754D3A86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FCC901-B2C8-92F6-677E-D65D9EA28BC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5BAE1A-1189-305F-5538-3710B6404A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F153EB-A1D5-7923-399A-7137B3BB9C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1F19D-652C-0F4A-A4F1-D83A2443114C}" type="datetimeFigureOut">
              <a:rPr lang="en-DK" smtClean="0"/>
              <a:t>09/08/2023</a:t>
            </a:fld>
            <a:endParaRPr lang="en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9AA8BF-97F0-CCFE-88E5-31F3364DCE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7548BB-B795-4FD7-26F7-4BF65C6119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F70ED-F591-2E44-A862-8E21BC0702D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5604120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398ADD-E182-CCA4-20EE-B5E43E165F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E1BF5C-A0B7-D75B-F0C9-86FD466C9B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8FB42C-9ED6-65BB-9E25-A2C92BC09F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C1F19D-652C-0F4A-A4F1-D83A2443114C}" type="datetimeFigureOut">
              <a:rPr lang="en-DK" smtClean="0"/>
              <a:t>09/08/2023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741FC3-F180-6BF8-6C39-0E90BA0992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7BD632-D84A-ED04-E2A8-34AE2438F8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0F70ED-F591-2E44-A862-8E21BC0702D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5397436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B3947-C832-A5B9-5C5A-FEBB19F6E31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E7D325-B973-2A25-FE13-A67CBF014DC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8349822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BA1441EB-F8B1-A195-BDD4-FE1B003F8B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70779"/>
            <a:ext cx="12060612" cy="4072077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4CFE854-D359-EBF8-45E2-96133E1F819D}"/>
              </a:ext>
            </a:extLst>
          </p:cNvPr>
          <p:cNvCxnSpPr>
            <a:cxnSpLocks/>
          </p:cNvCxnSpPr>
          <p:nvPr/>
        </p:nvCxnSpPr>
        <p:spPr>
          <a:xfrm>
            <a:off x="9502588" y="1586753"/>
            <a:ext cx="89647" cy="12550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D22201A-C0BB-583A-E887-DB62587CD2B2}"/>
              </a:ext>
            </a:extLst>
          </p:cNvPr>
          <p:cNvCxnSpPr>
            <a:cxnSpLocks/>
          </p:cNvCxnSpPr>
          <p:nvPr/>
        </p:nvCxnSpPr>
        <p:spPr>
          <a:xfrm>
            <a:off x="9628093" y="1873623"/>
            <a:ext cx="170331" cy="17033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971E0F1-27B3-AA02-9750-8CD0827EFC73}"/>
              </a:ext>
            </a:extLst>
          </p:cNvPr>
          <p:cNvCxnSpPr>
            <a:cxnSpLocks/>
          </p:cNvCxnSpPr>
          <p:nvPr/>
        </p:nvCxnSpPr>
        <p:spPr>
          <a:xfrm flipH="1">
            <a:off x="9798424" y="2761129"/>
            <a:ext cx="71717" cy="10757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B540778-898F-68E8-9FAD-DD78BDB47BAA}"/>
              </a:ext>
            </a:extLst>
          </p:cNvPr>
          <p:cNvCxnSpPr>
            <a:cxnSpLocks/>
          </p:cNvCxnSpPr>
          <p:nvPr/>
        </p:nvCxnSpPr>
        <p:spPr>
          <a:xfrm>
            <a:off x="9798424" y="3056964"/>
            <a:ext cx="134470" cy="11654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1795A17-8F34-9EF4-0014-C38709A48C74}"/>
              </a:ext>
            </a:extLst>
          </p:cNvPr>
          <p:cNvCxnSpPr>
            <a:cxnSpLocks/>
          </p:cNvCxnSpPr>
          <p:nvPr/>
        </p:nvCxnSpPr>
        <p:spPr>
          <a:xfrm>
            <a:off x="8794377" y="2483223"/>
            <a:ext cx="251011" cy="690283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D554575-98E7-0676-E070-EA56206DECCF}"/>
              </a:ext>
            </a:extLst>
          </p:cNvPr>
          <p:cNvCxnSpPr>
            <a:cxnSpLocks/>
          </p:cNvCxnSpPr>
          <p:nvPr/>
        </p:nvCxnSpPr>
        <p:spPr>
          <a:xfrm flipH="1">
            <a:off x="4652682" y="502919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BEF96C9-8A0F-040D-D94F-FFE9A6076E22}"/>
              </a:ext>
            </a:extLst>
          </p:cNvPr>
          <p:cNvCxnSpPr>
            <a:cxnSpLocks/>
          </p:cNvCxnSpPr>
          <p:nvPr/>
        </p:nvCxnSpPr>
        <p:spPr>
          <a:xfrm flipH="1">
            <a:off x="6176683" y="5029199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9C7008A-7A59-CECC-CF30-91D6CFC77E47}"/>
              </a:ext>
            </a:extLst>
          </p:cNvPr>
          <p:cNvCxnSpPr>
            <a:cxnSpLocks/>
          </p:cNvCxnSpPr>
          <p:nvPr/>
        </p:nvCxnSpPr>
        <p:spPr>
          <a:xfrm flipH="1">
            <a:off x="11304494" y="5038164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72DE41D-326E-4B98-170C-5B44C11E8615}"/>
              </a:ext>
            </a:extLst>
          </p:cNvPr>
          <p:cNvCxnSpPr>
            <a:cxnSpLocks/>
          </p:cNvCxnSpPr>
          <p:nvPr/>
        </p:nvCxnSpPr>
        <p:spPr>
          <a:xfrm>
            <a:off x="9762565" y="4186517"/>
            <a:ext cx="103094" cy="64994"/>
          </a:xfrm>
          <a:prstGeom prst="line">
            <a:avLst/>
          </a:prstGeom>
          <a:ln w="19050">
            <a:solidFill>
              <a:srgbClr val="FF00F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939B29B-E5F7-593F-2249-DF6A5DCE4974}"/>
              </a:ext>
            </a:extLst>
          </p:cNvPr>
          <p:cNvCxnSpPr>
            <a:cxnSpLocks/>
          </p:cNvCxnSpPr>
          <p:nvPr/>
        </p:nvCxnSpPr>
        <p:spPr>
          <a:xfrm flipH="1" flipV="1">
            <a:off x="9896318" y="4465711"/>
            <a:ext cx="79786" cy="142148"/>
          </a:xfrm>
          <a:prstGeom prst="line">
            <a:avLst/>
          </a:prstGeom>
          <a:ln w="19050">
            <a:solidFill>
              <a:srgbClr val="FF00F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55CBBEA-51C5-E5A6-9F57-82A0B1E1875A}"/>
              </a:ext>
            </a:extLst>
          </p:cNvPr>
          <p:cNvCxnSpPr>
            <a:cxnSpLocks/>
          </p:cNvCxnSpPr>
          <p:nvPr/>
        </p:nvCxnSpPr>
        <p:spPr>
          <a:xfrm flipH="1" flipV="1">
            <a:off x="8677835" y="3926541"/>
            <a:ext cx="995082" cy="152400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53177AA-674E-46DC-0971-4F841AAED377}"/>
              </a:ext>
            </a:extLst>
          </p:cNvPr>
          <p:cNvCxnSpPr>
            <a:cxnSpLocks/>
          </p:cNvCxnSpPr>
          <p:nvPr/>
        </p:nvCxnSpPr>
        <p:spPr>
          <a:xfrm flipH="1">
            <a:off x="6532189" y="4199963"/>
            <a:ext cx="218235" cy="10309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4127459-545F-CD35-C9D4-6582CE584125}"/>
              </a:ext>
            </a:extLst>
          </p:cNvPr>
          <p:cNvCxnSpPr>
            <a:cxnSpLocks/>
          </p:cNvCxnSpPr>
          <p:nvPr/>
        </p:nvCxnSpPr>
        <p:spPr>
          <a:xfrm flipH="1" flipV="1">
            <a:off x="6463553" y="4465711"/>
            <a:ext cx="502023" cy="14214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E9FA796-4958-6F64-3D7A-D1BF772AE21D}"/>
              </a:ext>
            </a:extLst>
          </p:cNvPr>
          <p:cNvCxnSpPr>
            <a:cxnSpLocks/>
          </p:cNvCxnSpPr>
          <p:nvPr/>
        </p:nvCxnSpPr>
        <p:spPr>
          <a:xfrm flipH="1" flipV="1">
            <a:off x="8382001" y="1922670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8920AAD-DACE-FC74-4E5B-487E19813999}"/>
              </a:ext>
            </a:extLst>
          </p:cNvPr>
          <p:cNvCxnSpPr>
            <a:cxnSpLocks/>
          </p:cNvCxnSpPr>
          <p:nvPr/>
        </p:nvCxnSpPr>
        <p:spPr>
          <a:xfrm flipH="1" flipV="1">
            <a:off x="8794377" y="2187388"/>
            <a:ext cx="125505" cy="121024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BBD96C5-4906-1060-37AE-B41863ACFD97}"/>
              </a:ext>
            </a:extLst>
          </p:cNvPr>
          <p:cNvCxnSpPr>
            <a:cxnSpLocks/>
          </p:cNvCxnSpPr>
          <p:nvPr/>
        </p:nvCxnSpPr>
        <p:spPr>
          <a:xfrm>
            <a:off x="8346141" y="2770094"/>
            <a:ext cx="331694" cy="13559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1B275BD-59A7-1566-AAE2-ED8FDED21AEB}"/>
              </a:ext>
            </a:extLst>
          </p:cNvPr>
          <p:cNvCxnSpPr>
            <a:cxnSpLocks/>
          </p:cNvCxnSpPr>
          <p:nvPr/>
        </p:nvCxnSpPr>
        <p:spPr>
          <a:xfrm flipH="1" flipV="1">
            <a:off x="8139953" y="1649506"/>
            <a:ext cx="206188" cy="6275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680A07D-FC25-4A95-8D2B-199F7F41A4CC}"/>
              </a:ext>
            </a:extLst>
          </p:cNvPr>
          <p:cNvCxnSpPr>
            <a:cxnSpLocks/>
          </p:cNvCxnSpPr>
          <p:nvPr/>
        </p:nvCxnSpPr>
        <p:spPr>
          <a:xfrm>
            <a:off x="6463553" y="1913404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51BB52F3-4E26-B304-E52F-99F15D86EE83}"/>
              </a:ext>
            </a:extLst>
          </p:cNvPr>
          <p:cNvCxnSpPr>
            <a:cxnSpLocks/>
          </p:cNvCxnSpPr>
          <p:nvPr/>
        </p:nvCxnSpPr>
        <p:spPr>
          <a:xfrm flipV="1">
            <a:off x="6347013" y="2187388"/>
            <a:ext cx="618563" cy="121024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66F844F-D52B-65C4-226C-E5D1C325893F}"/>
              </a:ext>
            </a:extLst>
          </p:cNvPr>
          <p:cNvCxnSpPr>
            <a:cxnSpLocks/>
          </p:cNvCxnSpPr>
          <p:nvPr/>
        </p:nvCxnSpPr>
        <p:spPr>
          <a:xfrm>
            <a:off x="7512424" y="3903569"/>
            <a:ext cx="277905" cy="17537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BDC9065-F1A3-9B47-9752-2C3D7575E11E}"/>
              </a:ext>
            </a:extLst>
          </p:cNvPr>
          <p:cNvCxnSpPr>
            <a:cxnSpLocks/>
          </p:cNvCxnSpPr>
          <p:nvPr/>
        </p:nvCxnSpPr>
        <p:spPr>
          <a:xfrm>
            <a:off x="8028852" y="4465711"/>
            <a:ext cx="424866" cy="14214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87EF5F99-1905-F969-BDAE-45A03C061D05}"/>
              </a:ext>
            </a:extLst>
          </p:cNvPr>
          <p:cNvCxnSpPr>
            <a:cxnSpLocks/>
          </p:cNvCxnSpPr>
          <p:nvPr/>
        </p:nvCxnSpPr>
        <p:spPr>
          <a:xfrm flipH="1">
            <a:off x="6603906" y="2169459"/>
            <a:ext cx="3203479" cy="21067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080C78BC-BFF7-EA98-C661-D950259907F1}"/>
              </a:ext>
            </a:extLst>
          </p:cNvPr>
          <p:cNvCxnSpPr>
            <a:cxnSpLocks/>
          </p:cNvCxnSpPr>
          <p:nvPr/>
        </p:nvCxnSpPr>
        <p:spPr>
          <a:xfrm flipH="1" flipV="1">
            <a:off x="6532189" y="2478439"/>
            <a:ext cx="3230375" cy="145978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32F7FB0-69DA-10CE-61AB-A6CBCE5F5039}"/>
              </a:ext>
            </a:extLst>
          </p:cNvPr>
          <p:cNvCxnSpPr>
            <a:cxnSpLocks/>
          </p:cNvCxnSpPr>
          <p:nvPr/>
        </p:nvCxnSpPr>
        <p:spPr>
          <a:xfrm flipH="1">
            <a:off x="8346141" y="390356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3F03E6CA-9CCB-1B70-324D-6CA4611FBC43}"/>
              </a:ext>
            </a:extLst>
          </p:cNvPr>
          <p:cNvCxnSpPr>
            <a:cxnSpLocks/>
          </p:cNvCxnSpPr>
          <p:nvPr/>
        </p:nvCxnSpPr>
        <p:spPr>
          <a:xfrm flipH="1">
            <a:off x="4903694" y="4760259"/>
            <a:ext cx="573741" cy="143435"/>
          </a:xfrm>
          <a:prstGeom prst="line">
            <a:avLst/>
          </a:prstGeom>
          <a:ln w="1905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B3107EA-66D0-014C-9C66-808C8F9CA114}"/>
              </a:ext>
            </a:extLst>
          </p:cNvPr>
          <p:cNvCxnSpPr>
            <a:cxnSpLocks/>
          </p:cNvCxnSpPr>
          <p:nvPr/>
        </p:nvCxnSpPr>
        <p:spPr>
          <a:xfrm>
            <a:off x="8283389" y="1889310"/>
            <a:ext cx="457199" cy="399773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C948450-2C3D-C389-E2DB-8767E2B48530}"/>
              </a:ext>
            </a:extLst>
          </p:cNvPr>
          <p:cNvCxnSpPr>
            <a:cxnSpLocks/>
          </p:cNvCxnSpPr>
          <p:nvPr/>
        </p:nvCxnSpPr>
        <p:spPr>
          <a:xfrm flipH="1">
            <a:off x="7303848" y="5026509"/>
            <a:ext cx="277905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2266BEF-480D-7383-FC12-E61B935D3953}"/>
              </a:ext>
            </a:extLst>
          </p:cNvPr>
          <p:cNvCxnSpPr>
            <a:cxnSpLocks/>
          </p:cNvCxnSpPr>
          <p:nvPr/>
        </p:nvCxnSpPr>
        <p:spPr>
          <a:xfrm>
            <a:off x="6324601" y="2483382"/>
            <a:ext cx="1958788" cy="182017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91D2486-CCD7-2F1C-4E91-1D1508787105}"/>
              </a:ext>
            </a:extLst>
          </p:cNvPr>
          <p:cNvCxnSpPr>
            <a:cxnSpLocks/>
          </p:cNvCxnSpPr>
          <p:nvPr/>
        </p:nvCxnSpPr>
        <p:spPr>
          <a:xfrm flipH="1">
            <a:off x="5001768" y="4184442"/>
            <a:ext cx="273961" cy="118617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3AEF2F6-5AE4-2879-F846-2FCB507A54C1}"/>
              </a:ext>
            </a:extLst>
          </p:cNvPr>
          <p:cNvCxnSpPr>
            <a:cxnSpLocks/>
          </p:cNvCxnSpPr>
          <p:nvPr/>
        </p:nvCxnSpPr>
        <p:spPr>
          <a:xfrm flipH="1">
            <a:off x="7603575" y="4184442"/>
            <a:ext cx="700075" cy="118617"/>
          </a:xfrm>
          <a:prstGeom prst="line">
            <a:avLst/>
          </a:prstGeom>
          <a:ln w="1905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FD3D4F2-7A5A-0345-C9C4-A434406DFF69}"/>
              </a:ext>
            </a:extLst>
          </p:cNvPr>
          <p:cNvCxnSpPr>
            <a:cxnSpLocks/>
          </p:cNvCxnSpPr>
          <p:nvPr/>
        </p:nvCxnSpPr>
        <p:spPr>
          <a:xfrm>
            <a:off x="7881107" y="4167467"/>
            <a:ext cx="72505" cy="152400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60998004-7E85-D4FA-D1DE-07B5B1F526AD}"/>
              </a:ext>
            </a:extLst>
          </p:cNvPr>
          <p:cNvCxnSpPr>
            <a:cxnSpLocks/>
          </p:cNvCxnSpPr>
          <p:nvPr/>
        </p:nvCxnSpPr>
        <p:spPr>
          <a:xfrm flipH="1" flipV="1">
            <a:off x="6373906" y="3895163"/>
            <a:ext cx="340658" cy="152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758D1F8-1F60-B430-AF28-22B3FE50C8F5}"/>
              </a:ext>
            </a:extLst>
          </p:cNvPr>
          <p:cNvCxnSpPr>
            <a:cxnSpLocks/>
          </p:cNvCxnSpPr>
          <p:nvPr/>
        </p:nvCxnSpPr>
        <p:spPr>
          <a:xfrm flipH="1" flipV="1">
            <a:off x="8538588" y="4760259"/>
            <a:ext cx="2880120" cy="161363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A8C3FCE-32D8-591F-1F81-6918DBF1EFCD}"/>
              </a:ext>
            </a:extLst>
          </p:cNvPr>
          <p:cNvCxnSpPr>
            <a:cxnSpLocks/>
          </p:cNvCxnSpPr>
          <p:nvPr/>
        </p:nvCxnSpPr>
        <p:spPr>
          <a:xfrm flipH="1">
            <a:off x="6373906" y="4770511"/>
            <a:ext cx="680037" cy="133183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A25C3B4-9292-F2D6-3F65-6B76A7D1F1A3}"/>
              </a:ext>
            </a:extLst>
          </p:cNvPr>
          <p:cNvCxnSpPr>
            <a:cxnSpLocks/>
          </p:cNvCxnSpPr>
          <p:nvPr/>
        </p:nvCxnSpPr>
        <p:spPr>
          <a:xfrm flipH="1" flipV="1">
            <a:off x="5590895" y="4770511"/>
            <a:ext cx="1921529" cy="181086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3DE1467-9ED7-833C-7404-A1F79C024C71}"/>
              </a:ext>
            </a:extLst>
          </p:cNvPr>
          <p:cNvCxnSpPr>
            <a:cxnSpLocks/>
          </p:cNvCxnSpPr>
          <p:nvPr/>
        </p:nvCxnSpPr>
        <p:spPr>
          <a:xfrm flipH="1" flipV="1">
            <a:off x="4903694" y="4472350"/>
            <a:ext cx="573741" cy="64435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A368050-90E4-DDC7-0515-C2C3FD506EA8}"/>
              </a:ext>
            </a:extLst>
          </p:cNvPr>
          <p:cNvCxnSpPr>
            <a:cxnSpLocks/>
          </p:cNvCxnSpPr>
          <p:nvPr/>
        </p:nvCxnSpPr>
        <p:spPr>
          <a:xfrm flipH="1" flipV="1">
            <a:off x="5698354" y="3039035"/>
            <a:ext cx="1267222" cy="134471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7D87EE7-AB32-1A93-1F50-4B2679542085}"/>
              </a:ext>
            </a:extLst>
          </p:cNvPr>
          <p:cNvCxnSpPr>
            <a:cxnSpLocks/>
          </p:cNvCxnSpPr>
          <p:nvPr/>
        </p:nvCxnSpPr>
        <p:spPr>
          <a:xfrm flipH="1" flipV="1">
            <a:off x="8735635" y="3039035"/>
            <a:ext cx="1329965" cy="143435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50983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5B61609-A94A-78FB-8693-DF3E04C068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370780"/>
            <a:ext cx="12060612" cy="4072076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4CFE854-D359-EBF8-45E2-96133E1F819D}"/>
              </a:ext>
            </a:extLst>
          </p:cNvPr>
          <p:cNvCxnSpPr>
            <a:cxnSpLocks/>
          </p:cNvCxnSpPr>
          <p:nvPr/>
        </p:nvCxnSpPr>
        <p:spPr>
          <a:xfrm>
            <a:off x="9502588" y="1586753"/>
            <a:ext cx="89647" cy="12550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D22201A-C0BB-583A-E887-DB62587CD2B2}"/>
              </a:ext>
            </a:extLst>
          </p:cNvPr>
          <p:cNvCxnSpPr>
            <a:cxnSpLocks/>
          </p:cNvCxnSpPr>
          <p:nvPr/>
        </p:nvCxnSpPr>
        <p:spPr>
          <a:xfrm>
            <a:off x="9628093" y="1873623"/>
            <a:ext cx="170331" cy="17033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971E0F1-27B3-AA02-9750-8CD0827EFC73}"/>
              </a:ext>
            </a:extLst>
          </p:cNvPr>
          <p:cNvCxnSpPr>
            <a:cxnSpLocks/>
          </p:cNvCxnSpPr>
          <p:nvPr/>
        </p:nvCxnSpPr>
        <p:spPr>
          <a:xfrm flipH="1">
            <a:off x="9798424" y="2761129"/>
            <a:ext cx="71717" cy="10757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B540778-898F-68E8-9FAD-DD78BDB47BAA}"/>
              </a:ext>
            </a:extLst>
          </p:cNvPr>
          <p:cNvCxnSpPr>
            <a:cxnSpLocks/>
          </p:cNvCxnSpPr>
          <p:nvPr/>
        </p:nvCxnSpPr>
        <p:spPr>
          <a:xfrm>
            <a:off x="9798424" y="3056964"/>
            <a:ext cx="134470" cy="11654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1795A17-8F34-9EF4-0014-C38709A48C74}"/>
              </a:ext>
            </a:extLst>
          </p:cNvPr>
          <p:cNvCxnSpPr>
            <a:cxnSpLocks/>
          </p:cNvCxnSpPr>
          <p:nvPr/>
        </p:nvCxnSpPr>
        <p:spPr>
          <a:xfrm>
            <a:off x="8794377" y="2483223"/>
            <a:ext cx="251011" cy="690283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D554575-98E7-0676-E070-EA56206DECCF}"/>
              </a:ext>
            </a:extLst>
          </p:cNvPr>
          <p:cNvCxnSpPr>
            <a:cxnSpLocks/>
          </p:cNvCxnSpPr>
          <p:nvPr/>
        </p:nvCxnSpPr>
        <p:spPr>
          <a:xfrm flipH="1">
            <a:off x="4652682" y="502919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BEF96C9-8A0F-040D-D94F-FFE9A6076E22}"/>
              </a:ext>
            </a:extLst>
          </p:cNvPr>
          <p:cNvCxnSpPr>
            <a:cxnSpLocks/>
          </p:cNvCxnSpPr>
          <p:nvPr/>
        </p:nvCxnSpPr>
        <p:spPr>
          <a:xfrm flipH="1">
            <a:off x="6176683" y="5029199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9C7008A-7A59-CECC-CF30-91D6CFC77E47}"/>
              </a:ext>
            </a:extLst>
          </p:cNvPr>
          <p:cNvCxnSpPr>
            <a:cxnSpLocks/>
          </p:cNvCxnSpPr>
          <p:nvPr/>
        </p:nvCxnSpPr>
        <p:spPr>
          <a:xfrm flipH="1">
            <a:off x="11304494" y="5038164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939B29B-E5F7-593F-2249-DF6A5DCE4974}"/>
              </a:ext>
            </a:extLst>
          </p:cNvPr>
          <p:cNvCxnSpPr>
            <a:cxnSpLocks/>
          </p:cNvCxnSpPr>
          <p:nvPr/>
        </p:nvCxnSpPr>
        <p:spPr>
          <a:xfrm flipH="1" flipV="1">
            <a:off x="9896318" y="4465711"/>
            <a:ext cx="79786" cy="142148"/>
          </a:xfrm>
          <a:prstGeom prst="line">
            <a:avLst/>
          </a:prstGeom>
          <a:ln w="19050">
            <a:solidFill>
              <a:srgbClr val="FF00F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55CBBEA-51C5-E5A6-9F57-82A0B1E1875A}"/>
              </a:ext>
            </a:extLst>
          </p:cNvPr>
          <p:cNvCxnSpPr>
            <a:cxnSpLocks/>
          </p:cNvCxnSpPr>
          <p:nvPr/>
        </p:nvCxnSpPr>
        <p:spPr>
          <a:xfrm flipH="1" flipV="1">
            <a:off x="8677835" y="3926541"/>
            <a:ext cx="995082" cy="152400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53177AA-674E-46DC-0971-4F841AAED377}"/>
              </a:ext>
            </a:extLst>
          </p:cNvPr>
          <p:cNvCxnSpPr>
            <a:cxnSpLocks/>
          </p:cNvCxnSpPr>
          <p:nvPr/>
        </p:nvCxnSpPr>
        <p:spPr>
          <a:xfrm flipH="1">
            <a:off x="6532189" y="4199963"/>
            <a:ext cx="218235" cy="10309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4127459-545F-CD35-C9D4-6582CE584125}"/>
              </a:ext>
            </a:extLst>
          </p:cNvPr>
          <p:cNvCxnSpPr>
            <a:cxnSpLocks/>
          </p:cNvCxnSpPr>
          <p:nvPr/>
        </p:nvCxnSpPr>
        <p:spPr>
          <a:xfrm flipH="1" flipV="1">
            <a:off x="6463553" y="4465711"/>
            <a:ext cx="502023" cy="14214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E9FA796-4958-6F64-3D7A-D1BF772AE21D}"/>
              </a:ext>
            </a:extLst>
          </p:cNvPr>
          <p:cNvCxnSpPr>
            <a:cxnSpLocks/>
          </p:cNvCxnSpPr>
          <p:nvPr/>
        </p:nvCxnSpPr>
        <p:spPr>
          <a:xfrm flipH="1" flipV="1">
            <a:off x="8382001" y="1922670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8920AAD-DACE-FC74-4E5B-487E19813999}"/>
              </a:ext>
            </a:extLst>
          </p:cNvPr>
          <p:cNvCxnSpPr>
            <a:cxnSpLocks/>
          </p:cNvCxnSpPr>
          <p:nvPr/>
        </p:nvCxnSpPr>
        <p:spPr>
          <a:xfrm flipH="1" flipV="1">
            <a:off x="8794377" y="2187388"/>
            <a:ext cx="125505" cy="121024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BBD96C5-4906-1060-37AE-B41863ACFD97}"/>
              </a:ext>
            </a:extLst>
          </p:cNvPr>
          <p:cNvCxnSpPr>
            <a:cxnSpLocks/>
          </p:cNvCxnSpPr>
          <p:nvPr/>
        </p:nvCxnSpPr>
        <p:spPr>
          <a:xfrm>
            <a:off x="8346141" y="2770094"/>
            <a:ext cx="331694" cy="13559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1B275BD-59A7-1566-AAE2-ED8FDED21AEB}"/>
              </a:ext>
            </a:extLst>
          </p:cNvPr>
          <p:cNvCxnSpPr>
            <a:cxnSpLocks/>
          </p:cNvCxnSpPr>
          <p:nvPr/>
        </p:nvCxnSpPr>
        <p:spPr>
          <a:xfrm flipH="1" flipV="1">
            <a:off x="8139953" y="1649506"/>
            <a:ext cx="206188" cy="6275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680A07D-FC25-4A95-8D2B-199F7F41A4CC}"/>
              </a:ext>
            </a:extLst>
          </p:cNvPr>
          <p:cNvCxnSpPr>
            <a:cxnSpLocks/>
          </p:cNvCxnSpPr>
          <p:nvPr/>
        </p:nvCxnSpPr>
        <p:spPr>
          <a:xfrm>
            <a:off x="6463553" y="1913404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51BB52F3-4E26-B304-E52F-99F15D86EE83}"/>
              </a:ext>
            </a:extLst>
          </p:cNvPr>
          <p:cNvCxnSpPr>
            <a:cxnSpLocks/>
          </p:cNvCxnSpPr>
          <p:nvPr/>
        </p:nvCxnSpPr>
        <p:spPr>
          <a:xfrm flipV="1">
            <a:off x="6347013" y="2187388"/>
            <a:ext cx="618563" cy="121024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66F844F-D52B-65C4-226C-E5D1C325893F}"/>
              </a:ext>
            </a:extLst>
          </p:cNvPr>
          <p:cNvCxnSpPr>
            <a:cxnSpLocks/>
          </p:cNvCxnSpPr>
          <p:nvPr/>
        </p:nvCxnSpPr>
        <p:spPr>
          <a:xfrm>
            <a:off x="7512424" y="3903569"/>
            <a:ext cx="277905" cy="17537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BDC9065-F1A3-9B47-9752-2C3D7575E11E}"/>
              </a:ext>
            </a:extLst>
          </p:cNvPr>
          <p:cNvCxnSpPr>
            <a:cxnSpLocks/>
          </p:cNvCxnSpPr>
          <p:nvPr/>
        </p:nvCxnSpPr>
        <p:spPr>
          <a:xfrm>
            <a:off x="8028852" y="4465711"/>
            <a:ext cx="424866" cy="14214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87EF5F99-1905-F969-BDAE-45A03C061D05}"/>
              </a:ext>
            </a:extLst>
          </p:cNvPr>
          <p:cNvCxnSpPr>
            <a:cxnSpLocks/>
          </p:cNvCxnSpPr>
          <p:nvPr/>
        </p:nvCxnSpPr>
        <p:spPr>
          <a:xfrm flipH="1">
            <a:off x="6603906" y="2169459"/>
            <a:ext cx="3203479" cy="21067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080C78BC-BFF7-EA98-C661-D950259907F1}"/>
              </a:ext>
            </a:extLst>
          </p:cNvPr>
          <p:cNvCxnSpPr>
            <a:cxnSpLocks/>
          </p:cNvCxnSpPr>
          <p:nvPr/>
        </p:nvCxnSpPr>
        <p:spPr>
          <a:xfrm flipH="1" flipV="1">
            <a:off x="6532189" y="2478439"/>
            <a:ext cx="3230375" cy="145978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32F7FB0-69DA-10CE-61AB-A6CBCE5F5039}"/>
              </a:ext>
            </a:extLst>
          </p:cNvPr>
          <p:cNvCxnSpPr>
            <a:cxnSpLocks/>
          </p:cNvCxnSpPr>
          <p:nvPr/>
        </p:nvCxnSpPr>
        <p:spPr>
          <a:xfrm flipH="1">
            <a:off x="8346141" y="390356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3F03E6CA-9CCB-1B70-324D-6CA4611FBC43}"/>
              </a:ext>
            </a:extLst>
          </p:cNvPr>
          <p:cNvCxnSpPr>
            <a:cxnSpLocks/>
          </p:cNvCxnSpPr>
          <p:nvPr/>
        </p:nvCxnSpPr>
        <p:spPr>
          <a:xfrm flipH="1">
            <a:off x="4903694" y="4760259"/>
            <a:ext cx="573741" cy="143435"/>
          </a:xfrm>
          <a:prstGeom prst="line">
            <a:avLst/>
          </a:prstGeom>
          <a:ln w="1905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B3107EA-66D0-014C-9C66-808C8F9CA114}"/>
              </a:ext>
            </a:extLst>
          </p:cNvPr>
          <p:cNvCxnSpPr>
            <a:cxnSpLocks/>
          </p:cNvCxnSpPr>
          <p:nvPr/>
        </p:nvCxnSpPr>
        <p:spPr>
          <a:xfrm>
            <a:off x="8283389" y="1889310"/>
            <a:ext cx="457199" cy="399773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C948450-2C3D-C389-E2DB-8767E2B48530}"/>
              </a:ext>
            </a:extLst>
          </p:cNvPr>
          <p:cNvCxnSpPr>
            <a:cxnSpLocks/>
          </p:cNvCxnSpPr>
          <p:nvPr/>
        </p:nvCxnSpPr>
        <p:spPr>
          <a:xfrm flipH="1">
            <a:off x="7303848" y="5026509"/>
            <a:ext cx="277905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2266BEF-480D-7383-FC12-E61B935D3953}"/>
              </a:ext>
            </a:extLst>
          </p:cNvPr>
          <p:cNvCxnSpPr>
            <a:cxnSpLocks/>
          </p:cNvCxnSpPr>
          <p:nvPr/>
        </p:nvCxnSpPr>
        <p:spPr>
          <a:xfrm flipH="1">
            <a:off x="8422194" y="2476741"/>
            <a:ext cx="497688" cy="109474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91D2486-CCD7-2F1C-4E91-1D1508787105}"/>
              </a:ext>
            </a:extLst>
          </p:cNvPr>
          <p:cNvCxnSpPr>
            <a:cxnSpLocks/>
          </p:cNvCxnSpPr>
          <p:nvPr/>
        </p:nvCxnSpPr>
        <p:spPr>
          <a:xfrm flipH="1">
            <a:off x="5001768" y="4184442"/>
            <a:ext cx="273961" cy="118617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3AEF2F6-5AE4-2879-F846-2FCB507A54C1}"/>
              </a:ext>
            </a:extLst>
          </p:cNvPr>
          <p:cNvCxnSpPr>
            <a:cxnSpLocks/>
          </p:cNvCxnSpPr>
          <p:nvPr/>
        </p:nvCxnSpPr>
        <p:spPr>
          <a:xfrm flipH="1">
            <a:off x="7603575" y="4184442"/>
            <a:ext cx="700075" cy="118617"/>
          </a:xfrm>
          <a:prstGeom prst="line">
            <a:avLst/>
          </a:prstGeom>
          <a:ln w="1905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FD3D4F2-7A5A-0345-C9C4-A434406DFF69}"/>
              </a:ext>
            </a:extLst>
          </p:cNvPr>
          <p:cNvCxnSpPr>
            <a:cxnSpLocks/>
          </p:cNvCxnSpPr>
          <p:nvPr/>
        </p:nvCxnSpPr>
        <p:spPr>
          <a:xfrm>
            <a:off x="7881107" y="4167467"/>
            <a:ext cx="72505" cy="152400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60998004-7E85-D4FA-D1DE-07B5B1F526AD}"/>
              </a:ext>
            </a:extLst>
          </p:cNvPr>
          <p:cNvCxnSpPr>
            <a:cxnSpLocks/>
          </p:cNvCxnSpPr>
          <p:nvPr/>
        </p:nvCxnSpPr>
        <p:spPr>
          <a:xfrm flipH="1" flipV="1">
            <a:off x="6373906" y="3895163"/>
            <a:ext cx="340658" cy="152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758D1F8-1F60-B430-AF28-22B3FE50C8F5}"/>
              </a:ext>
            </a:extLst>
          </p:cNvPr>
          <p:cNvCxnSpPr>
            <a:cxnSpLocks/>
          </p:cNvCxnSpPr>
          <p:nvPr/>
        </p:nvCxnSpPr>
        <p:spPr>
          <a:xfrm flipH="1" flipV="1">
            <a:off x="8538588" y="4760259"/>
            <a:ext cx="2880120" cy="161363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A8C3FCE-32D8-591F-1F81-6918DBF1EFCD}"/>
              </a:ext>
            </a:extLst>
          </p:cNvPr>
          <p:cNvCxnSpPr>
            <a:cxnSpLocks/>
          </p:cNvCxnSpPr>
          <p:nvPr/>
        </p:nvCxnSpPr>
        <p:spPr>
          <a:xfrm flipH="1">
            <a:off x="6373906" y="4770511"/>
            <a:ext cx="680037" cy="133183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A25C3B4-9292-F2D6-3F65-6B76A7D1F1A3}"/>
              </a:ext>
            </a:extLst>
          </p:cNvPr>
          <p:cNvCxnSpPr>
            <a:cxnSpLocks/>
          </p:cNvCxnSpPr>
          <p:nvPr/>
        </p:nvCxnSpPr>
        <p:spPr>
          <a:xfrm flipH="1" flipV="1">
            <a:off x="5590895" y="4770511"/>
            <a:ext cx="1921529" cy="181086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3DE1467-9ED7-833C-7404-A1F79C024C71}"/>
              </a:ext>
            </a:extLst>
          </p:cNvPr>
          <p:cNvCxnSpPr>
            <a:cxnSpLocks/>
          </p:cNvCxnSpPr>
          <p:nvPr/>
        </p:nvCxnSpPr>
        <p:spPr>
          <a:xfrm flipH="1" flipV="1">
            <a:off x="4903694" y="4472350"/>
            <a:ext cx="573741" cy="64435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A368050-90E4-DDC7-0515-C2C3FD506EA8}"/>
              </a:ext>
            </a:extLst>
          </p:cNvPr>
          <p:cNvCxnSpPr>
            <a:cxnSpLocks/>
          </p:cNvCxnSpPr>
          <p:nvPr/>
        </p:nvCxnSpPr>
        <p:spPr>
          <a:xfrm flipH="1" flipV="1">
            <a:off x="5698354" y="3039035"/>
            <a:ext cx="1267222" cy="134471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7D87EE7-AB32-1A93-1F50-4B2679542085}"/>
              </a:ext>
            </a:extLst>
          </p:cNvPr>
          <p:cNvCxnSpPr>
            <a:cxnSpLocks/>
          </p:cNvCxnSpPr>
          <p:nvPr/>
        </p:nvCxnSpPr>
        <p:spPr>
          <a:xfrm flipH="1" flipV="1">
            <a:off x="8735635" y="3039035"/>
            <a:ext cx="1329965" cy="143435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497FC43-133D-877B-C886-948987DB09C8}"/>
              </a:ext>
            </a:extLst>
          </p:cNvPr>
          <p:cNvCxnSpPr>
            <a:cxnSpLocks/>
          </p:cNvCxnSpPr>
          <p:nvPr/>
        </p:nvCxnSpPr>
        <p:spPr>
          <a:xfrm flipH="1" flipV="1">
            <a:off x="5511214" y="2758886"/>
            <a:ext cx="133586" cy="1468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D55D0B9-18CD-5F9A-44F4-84056D08E7F8}"/>
              </a:ext>
            </a:extLst>
          </p:cNvPr>
          <p:cNvCxnSpPr>
            <a:cxnSpLocks/>
          </p:cNvCxnSpPr>
          <p:nvPr/>
        </p:nvCxnSpPr>
        <p:spPr>
          <a:xfrm flipH="1">
            <a:off x="5590895" y="2478439"/>
            <a:ext cx="741070" cy="127808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60308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52D9199B-8A11-A9C4-A211-F7A5B7753A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370780"/>
            <a:ext cx="12060611" cy="4072076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4CFE854-D359-EBF8-45E2-96133E1F819D}"/>
              </a:ext>
            </a:extLst>
          </p:cNvPr>
          <p:cNvCxnSpPr>
            <a:cxnSpLocks/>
          </p:cNvCxnSpPr>
          <p:nvPr/>
        </p:nvCxnSpPr>
        <p:spPr>
          <a:xfrm>
            <a:off x="9502588" y="1586753"/>
            <a:ext cx="89647" cy="12550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D22201A-C0BB-583A-E887-DB62587CD2B2}"/>
              </a:ext>
            </a:extLst>
          </p:cNvPr>
          <p:cNvCxnSpPr>
            <a:cxnSpLocks/>
          </p:cNvCxnSpPr>
          <p:nvPr/>
        </p:nvCxnSpPr>
        <p:spPr>
          <a:xfrm>
            <a:off x="9628093" y="1873623"/>
            <a:ext cx="170331" cy="17033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971E0F1-27B3-AA02-9750-8CD0827EFC73}"/>
              </a:ext>
            </a:extLst>
          </p:cNvPr>
          <p:cNvCxnSpPr>
            <a:cxnSpLocks/>
          </p:cNvCxnSpPr>
          <p:nvPr/>
        </p:nvCxnSpPr>
        <p:spPr>
          <a:xfrm flipH="1">
            <a:off x="9798424" y="2761129"/>
            <a:ext cx="71717" cy="10757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B540778-898F-68E8-9FAD-DD78BDB47BAA}"/>
              </a:ext>
            </a:extLst>
          </p:cNvPr>
          <p:cNvCxnSpPr>
            <a:cxnSpLocks/>
          </p:cNvCxnSpPr>
          <p:nvPr/>
        </p:nvCxnSpPr>
        <p:spPr>
          <a:xfrm>
            <a:off x="9798424" y="3056964"/>
            <a:ext cx="134470" cy="11654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1795A17-8F34-9EF4-0014-C38709A48C74}"/>
              </a:ext>
            </a:extLst>
          </p:cNvPr>
          <p:cNvCxnSpPr>
            <a:cxnSpLocks/>
          </p:cNvCxnSpPr>
          <p:nvPr/>
        </p:nvCxnSpPr>
        <p:spPr>
          <a:xfrm>
            <a:off x="8794377" y="2483223"/>
            <a:ext cx="251011" cy="690283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D554575-98E7-0676-E070-EA56206DECCF}"/>
              </a:ext>
            </a:extLst>
          </p:cNvPr>
          <p:cNvCxnSpPr>
            <a:cxnSpLocks/>
          </p:cNvCxnSpPr>
          <p:nvPr/>
        </p:nvCxnSpPr>
        <p:spPr>
          <a:xfrm flipH="1">
            <a:off x="4652682" y="502919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BEF96C9-8A0F-040D-D94F-FFE9A6076E22}"/>
              </a:ext>
            </a:extLst>
          </p:cNvPr>
          <p:cNvCxnSpPr>
            <a:cxnSpLocks/>
          </p:cNvCxnSpPr>
          <p:nvPr/>
        </p:nvCxnSpPr>
        <p:spPr>
          <a:xfrm flipH="1">
            <a:off x="6176683" y="5029199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9C7008A-7A59-CECC-CF30-91D6CFC77E47}"/>
              </a:ext>
            </a:extLst>
          </p:cNvPr>
          <p:cNvCxnSpPr>
            <a:cxnSpLocks/>
          </p:cNvCxnSpPr>
          <p:nvPr/>
        </p:nvCxnSpPr>
        <p:spPr>
          <a:xfrm flipH="1">
            <a:off x="11304494" y="5038164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939B29B-E5F7-593F-2249-DF6A5DCE4974}"/>
              </a:ext>
            </a:extLst>
          </p:cNvPr>
          <p:cNvCxnSpPr>
            <a:cxnSpLocks/>
          </p:cNvCxnSpPr>
          <p:nvPr/>
        </p:nvCxnSpPr>
        <p:spPr>
          <a:xfrm flipH="1" flipV="1">
            <a:off x="9672917" y="4472350"/>
            <a:ext cx="303187" cy="135509"/>
          </a:xfrm>
          <a:prstGeom prst="line">
            <a:avLst/>
          </a:prstGeom>
          <a:ln w="19050">
            <a:solidFill>
              <a:srgbClr val="FF00F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55CBBEA-51C5-E5A6-9F57-82A0B1E1875A}"/>
              </a:ext>
            </a:extLst>
          </p:cNvPr>
          <p:cNvCxnSpPr>
            <a:cxnSpLocks/>
          </p:cNvCxnSpPr>
          <p:nvPr/>
        </p:nvCxnSpPr>
        <p:spPr>
          <a:xfrm flipH="1" flipV="1">
            <a:off x="8677835" y="3926541"/>
            <a:ext cx="995082" cy="152400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53177AA-674E-46DC-0971-4F841AAED377}"/>
              </a:ext>
            </a:extLst>
          </p:cNvPr>
          <p:cNvCxnSpPr>
            <a:cxnSpLocks/>
          </p:cNvCxnSpPr>
          <p:nvPr/>
        </p:nvCxnSpPr>
        <p:spPr>
          <a:xfrm flipH="1">
            <a:off x="6532189" y="4199963"/>
            <a:ext cx="218235" cy="10309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4127459-545F-CD35-C9D4-6582CE584125}"/>
              </a:ext>
            </a:extLst>
          </p:cNvPr>
          <p:cNvCxnSpPr>
            <a:cxnSpLocks/>
          </p:cNvCxnSpPr>
          <p:nvPr/>
        </p:nvCxnSpPr>
        <p:spPr>
          <a:xfrm flipH="1" flipV="1">
            <a:off x="6463553" y="4465711"/>
            <a:ext cx="502023" cy="14214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E9FA796-4958-6F64-3D7A-D1BF772AE21D}"/>
              </a:ext>
            </a:extLst>
          </p:cNvPr>
          <p:cNvCxnSpPr>
            <a:cxnSpLocks/>
          </p:cNvCxnSpPr>
          <p:nvPr/>
        </p:nvCxnSpPr>
        <p:spPr>
          <a:xfrm flipH="1" flipV="1">
            <a:off x="8382001" y="1922670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8920AAD-DACE-FC74-4E5B-487E19813999}"/>
              </a:ext>
            </a:extLst>
          </p:cNvPr>
          <p:cNvCxnSpPr>
            <a:cxnSpLocks/>
          </p:cNvCxnSpPr>
          <p:nvPr/>
        </p:nvCxnSpPr>
        <p:spPr>
          <a:xfrm flipH="1" flipV="1">
            <a:off x="8794377" y="2187388"/>
            <a:ext cx="125505" cy="121024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BBD96C5-4906-1060-37AE-B41863ACFD97}"/>
              </a:ext>
            </a:extLst>
          </p:cNvPr>
          <p:cNvCxnSpPr>
            <a:cxnSpLocks/>
          </p:cNvCxnSpPr>
          <p:nvPr/>
        </p:nvCxnSpPr>
        <p:spPr>
          <a:xfrm>
            <a:off x="8346141" y="2770094"/>
            <a:ext cx="331694" cy="13559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1B275BD-59A7-1566-AAE2-ED8FDED21AEB}"/>
              </a:ext>
            </a:extLst>
          </p:cNvPr>
          <p:cNvCxnSpPr>
            <a:cxnSpLocks/>
          </p:cNvCxnSpPr>
          <p:nvPr/>
        </p:nvCxnSpPr>
        <p:spPr>
          <a:xfrm flipH="1" flipV="1">
            <a:off x="8139953" y="1649506"/>
            <a:ext cx="206188" cy="6275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680A07D-FC25-4A95-8D2B-199F7F41A4CC}"/>
              </a:ext>
            </a:extLst>
          </p:cNvPr>
          <p:cNvCxnSpPr>
            <a:cxnSpLocks/>
          </p:cNvCxnSpPr>
          <p:nvPr/>
        </p:nvCxnSpPr>
        <p:spPr>
          <a:xfrm>
            <a:off x="6463553" y="1913404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51BB52F3-4E26-B304-E52F-99F15D86EE83}"/>
              </a:ext>
            </a:extLst>
          </p:cNvPr>
          <p:cNvCxnSpPr>
            <a:cxnSpLocks/>
          </p:cNvCxnSpPr>
          <p:nvPr/>
        </p:nvCxnSpPr>
        <p:spPr>
          <a:xfrm flipV="1">
            <a:off x="6347013" y="2187388"/>
            <a:ext cx="618563" cy="121024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66F844F-D52B-65C4-226C-E5D1C325893F}"/>
              </a:ext>
            </a:extLst>
          </p:cNvPr>
          <p:cNvCxnSpPr>
            <a:cxnSpLocks/>
          </p:cNvCxnSpPr>
          <p:nvPr/>
        </p:nvCxnSpPr>
        <p:spPr>
          <a:xfrm>
            <a:off x="7512424" y="3903569"/>
            <a:ext cx="277905" cy="17537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BDC9065-F1A3-9B47-9752-2C3D7575E11E}"/>
              </a:ext>
            </a:extLst>
          </p:cNvPr>
          <p:cNvCxnSpPr>
            <a:cxnSpLocks/>
          </p:cNvCxnSpPr>
          <p:nvPr/>
        </p:nvCxnSpPr>
        <p:spPr>
          <a:xfrm>
            <a:off x="8028852" y="4465711"/>
            <a:ext cx="424866" cy="14214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87EF5F99-1905-F969-BDAE-45A03C061D05}"/>
              </a:ext>
            </a:extLst>
          </p:cNvPr>
          <p:cNvCxnSpPr>
            <a:cxnSpLocks/>
          </p:cNvCxnSpPr>
          <p:nvPr/>
        </p:nvCxnSpPr>
        <p:spPr>
          <a:xfrm flipH="1">
            <a:off x="6603906" y="2169459"/>
            <a:ext cx="3203479" cy="21067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080C78BC-BFF7-EA98-C661-D950259907F1}"/>
              </a:ext>
            </a:extLst>
          </p:cNvPr>
          <p:cNvCxnSpPr>
            <a:cxnSpLocks/>
          </p:cNvCxnSpPr>
          <p:nvPr/>
        </p:nvCxnSpPr>
        <p:spPr>
          <a:xfrm flipH="1" flipV="1">
            <a:off x="6532189" y="2478439"/>
            <a:ext cx="3230375" cy="145978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32F7FB0-69DA-10CE-61AB-A6CBCE5F5039}"/>
              </a:ext>
            </a:extLst>
          </p:cNvPr>
          <p:cNvCxnSpPr>
            <a:cxnSpLocks/>
          </p:cNvCxnSpPr>
          <p:nvPr/>
        </p:nvCxnSpPr>
        <p:spPr>
          <a:xfrm flipH="1">
            <a:off x="8346141" y="390356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3F03E6CA-9CCB-1B70-324D-6CA4611FBC43}"/>
              </a:ext>
            </a:extLst>
          </p:cNvPr>
          <p:cNvCxnSpPr>
            <a:cxnSpLocks/>
          </p:cNvCxnSpPr>
          <p:nvPr/>
        </p:nvCxnSpPr>
        <p:spPr>
          <a:xfrm flipH="1">
            <a:off x="4903694" y="4760259"/>
            <a:ext cx="573741" cy="143435"/>
          </a:xfrm>
          <a:prstGeom prst="line">
            <a:avLst/>
          </a:prstGeom>
          <a:ln w="1905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B3107EA-66D0-014C-9C66-808C8F9CA114}"/>
              </a:ext>
            </a:extLst>
          </p:cNvPr>
          <p:cNvCxnSpPr>
            <a:cxnSpLocks/>
          </p:cNvCxnSpPr>
          <p:nvPr/>
        </p:nvCxnSpPr>
        <p:spPr>
          <a:xfrm>
            <a:off x="8283389" y="1889310"/>
            <a:ext cx="457199" cy="399773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C948450-2C3D-C389-E2DB-8767E2B48530}"/>
              </a:ext>
            </a:extLst>
          </p:cNvPr>
          <p:cNvCxnSpPr>
            <a:cxnSpLocks/>
          </p:cNvCxnSpPr>
          <p:nvPr/>
        </p:nvCxnSpPr>
        <p:spPr>
          <a:xfrm flipH="1">
            <a:off x="7303848" y="5026509"/>
            <a:ext cx="277905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2266BEF-480D-7383-FC12-E61B935D3953}"/>
              </a:ext>
            </a:extLst>
          </p:cNvPr>
          <p:cNvCxnSpPr>
            <a:cxnSpLocks/>
          </p:cNvCxnSpPr>
          <p:nvPr/>
        </p:nvCxnSpPr>
        <p:spPr>
          <a:xfrm flipH="1">
            <a:off x="8422194" y="2476741"/>
            <a:ext cx="497688" cy="109474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91D2486-CCD7-2F1C-4E91-1D1508787105}"/>
              </a:ext>
            </a:extLst>
          </p:cNvPr>
          <p:cNvCxnSpPr>
            <a:cxnSpLocks/>
          </p:cNvCxnSpPr>
          <p:nvPr/>
        </p:nvCxnSpPr>
        <p:spPr>
          <a:xfrm flipH="1">
            <a:off x="5001768" y="4184442"/>
            <a:ext cx="273961" cy="118617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3AEF2F6-5AE4-2879-F846-2FCB507A54C1}"/>
              </a:ext>
            </a:extLst>
          </p:cNvPr>
          <p:cNvCxnSpPr>
            <a:cxnSpLocks/>
          </p:cNvCxnSpPr>
          <p:nvPr/>
        </p:nvCxnSpPr>
        <p:spPr>
          <a:xfrm flipH="1">
            <a:off x="7603575" y="4184442"/>
            <a:ext cx="700075" cy="118617"/>
          </a:xfrm>
          <a:prstGeom prst="line">
            <a:avLst/>
          </a:prstGeom>
          <a:ln w="1905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FD3D4F2-7A5A-0345-C9C4-A434406DFF69}"/>
              </a:ext>
            </a:extLst>
          </p:cNvPr>
          <p:cNvCxnSpPr>
            <a:cxnSpLocks/>
          </p:cNvCxnSpPr>
          <p:nvPr/>
        </p:nvCxnSpPr>
        <p:spPr>
          <a:xfrm>
            <a:off x="7881107" y="4167467"/>
            <a:ext cx="72505" cy="152400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60998004-7E85-D4FA-D1DE-07B5B1F526AD}"/>
              </a:ext>
            </a:extLst>
          </p:cNvPr>
          <p:cNvCxnSpPr>
            <a:cxnSpLocks/>
          </p:cNvCxnSpPr>
          <p:nvPr/>
        </p:nvCxnSpPr>
        <p:spPr>
          <a:xfrm flipH="1" flipV="1">
            <a:off x="6373906" y="3895163"/>
            <a:ext cx="340658" cy="152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758D1F8-1F60-B430-AF28-22B3FE50C8F5}"/>
              </a:ext>
            </a:extLst>
          </p:cNvPr>
          <p:cNvCxnSpPr>
            <a:cxnSpLocks/>
          </p:cNvCxnSpPr>
          <p:nvPr/>
        </p:nvCxnSpPr>
        <p:spPr>
          <a:xfrm flipH="1" flipV="1">
            <a:off x="8538588" y="4760259"/>
            <a:ext cx="2880120" cy="161363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A8C3FCE-32D8-591F-1F81-6918DBF1EFCD}"/>
              </a:ext>
            </a:extLst>
          </p:cNvPr>
          <p:cNvCxnSpPr>
            <a:cxnSpLocks/>
          </p:cNvCxnSpPr>
          <p:nvPr/>
        </p:nvCxnSpPr>
        <p:spPr>
          <a:xfrm flipH="1">
            <a:off x="6373906" y="4770511"/>
            <a:ext cx="680037" cy="133183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A25C3B4-9292-F2D6-3F65-6B76A7D1F1A3}"/>
              </a:ext>
            </a:extLst>
          </p:cNvPr>
          <p:cNvCxnSpPr>
            <a:cxnSpLocks/>
          </p:cNvCxnSpPr>
          <p:nvPr/>
        </p:nvCxnSpPr>
        <p:spPr>
          <a:xfrm flipH="1" flipV="1">
            <a:off x="5590895" y="4770511"/>
            <a:ext cx="1921529" cy="181086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3DE1467-9ED7-833C-7404-A1F79C024C71}"/>
              </a:ext>
            </a:extLst>
          </p:cNvPr>
          <p:cNvCxnSpPr>
            <a:cxnSpLocks/>
          </p:cNvCxnSpPr>
          <p:nvPr/>
        </p:nvCxnSpPr>
        <p:spPr>
          <a:xfrm flipH="1" flipV="1">
            <a:off x="4903694" y="4472350"/>
            <a:ext cx="573741" cy="64435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A368050-90E4-DDC7-0515-C2C3FD506EA8}"/>
              </a:ext>
            </a:extLst>
          </p:cNvPr>
          <p:cNvCxnSpPr>
            <a:cxnSpLocks/>
          </p:cNvCxnSpPr>
          <p:nvPr/>
        </p:nvCxnSpPr>
        <p:spPr>
          <a:xfrm flipH="1" flipV="1">
            <a:off x="5698354" y="3039035"/>
            <a:ext cx="1267222" cy="134471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7D87EE7-AB32-1A93-1F50-4B2679542085}"/>
              </a:ext>
            </a:extLst>
          </p:cNvPr>
          <p:cNvCxnSpPr>
            <a:cxnSpLocks/>
          </p:cNvCxnSpPr>
          <p:nvPr/>
        </p:nvCxnSpPr>
        <p:spPr>
          <a:xfrm flipH="1" flipV="1">
            <a:off x="8735635" y="3039035"/>
            <a:ext cx="1329965" cy="143435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497FC43-133D-877B-C886-948987DB09C8}"/>
              </a:ext>
            </a:extLst>
          </p:cNvPr>
          <p:cNvCxnSpPr>
            <a:cxnSpLocks/>
          </p:cNvCxnSpPr>
          <p:nvPr/>
        </p:nvCxnSpPr>
        <p:spPr>
          <a:xfrm flipH="1" flipV="1">
            <a:off x="5511214" y="2758886"/>
            <a:ext cx="133586" cy="1468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D55D0B9-18CD-5F9A-44F4-84056D08E7F8}"/>
              </a:ext>
            </a:extLst>
          </p:cNvPr>
          <p:cNvCxnSpPr>
            <a:cxnSpLocks/>
          </p:cNvCxnSpPr>
          <p:nvPr/>
        </p:nvCxnSpPr>
        <p:spPr>
          <a:xfrm flipH="1">
            <a:off x="5590895" y="2478439"/>
            <a:ext cx="741070" cy="127808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90F4C99-85D6-0918-7ADA-3701C4038FE7}"/>
              </a:ext>
            </a:extLst>
          </p:cNvPr>
          <p:cNvCxnSpPr>
            <a:cxnSpLocks/>
          </p:cNvCxnSpPr>
          <p:nvPr/>
        </p:nvCxnSpPr>
        <p:spPr>
          <a:xfrm flipH="1">
            <a:off x="9672917" y="4184442"/>
            <a:ext cx="79895" cy="108230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B3BB0F75-B64D-D972-80DA-D0E40BB1B77C}"/>
              </a:ext>
            </a:extLst>
          </p:cNvPr>
          <p:cNvCxnSpPr>
            <a:cxnSpLocks/>
          </p:cNvCxnSpPr>
          <p:nvPr/>
        </p:nvCxnSpPr>
        <p:spPr>
          <a:xfrm flipH="1">
            <a:off x="5511214" y="4472350"/>
            <a:ext cx="2001210" cy="136796"/>
          </a:xfrm>
          <a:prstGeom prst="line">
            <a:avLst/>
          </a:prstGeom>
          <a:ln w="1905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89714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52D9199B-8A11-A9C4-A211-F7A5B7753AD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449" y="1370780"/>
            <a:ext cx="12041710" cy="4072076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4CFE854-D359-EBF8-45E2-96133E1F819D}"/>
              </a:ext>
            </a:extLst>
          </p:cNvPr>
          <p:cNvCxnSpPr>
            <a:cxnSpLocks/>
          </p:cNvCxnSpPr>
          <p:nvPr/>
        </p:nvCxnSpPr>
        <p:spPr>
          <a:xfrm>
            <a:off x="9502588" y="1862177"/>
            <a:ext cx="89647" cy="12550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D22201A-C0BB-583A-E887-DB62587CD2B2}"/>
              </a:ext>
            </a:extLst>
          </p:cNvPr>
          <p:cNvCxnSpPr>
            <a:cxnSpLocks/>
          </p:cNvCxnSpPr>
          <p:nvPr/>
        </p:nvCxnSpPr>
        <p:spPr>
          <a:xfrm>
            <a:off x="9628093" y="2149047"/>
            <a:ext cx="170331" cy="17033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971E0F1-27B3-AA02-9750-8CD0827EFC73}"/>
              </a:ext>
            </a:extLst>
          </p:cNvPr>
          <p:cNvCxnSpPr>
            <a:cxnSpLocks/>
          </p:cNvCxnSpPr>
          <p:nvPr/>
        </p:nvCxnSpPr>
        <p:spPr>
          <a:xfrm flipH="1">
            <a:off x="9798424" y="3036553"/>
            <a:ext cx="71717" cy="10757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B540778-898F-68E8-9FAD-DD78BDB47BAA}"/>
              </a:ext>
            </a:extLst>
          </p:cNvPr>
          <p:cNvCxnSpPr>
            <a:cxnSpLocks/>
          </p:cNvCxnSpPr>
          <p:nvPr/>
        </p:nvCxnSpPr>
        <p:spPr>
          <a:xfrm>
            <a:off x="9798424" y="3332388"/>
            <a:ext cx="134470" cy="11654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1795A17-8F34-9EF4-0014-C38709A48C74}"/>
              </a:ext>
            </a:extLst>
          </p:cNvPr>
          <p:cNvCxnSpPr>
            <a:cxnSpLocks/>
          </p:cNvCxnSpPr>
          <p:nvPr/>
        </p:nvCxnSpPr>
        <p:spPr>
          <a:xfrm>
            <a:off x="8794377" y="2758647"/>
            <a:ext cx="251011" cy="690283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D554575-98E7-0676-E070-EA56206DECCF}"/>
              </a:ext>
            </a:extLst>
          </p:cNvPr>
          <p:cNvCxnSpPr>
            <a:cxnSpLocks/>
          </p:cNvCxnSpPr>
          <p:nvPr/>
        </p:nvCxnSpPr>
        <p:spPr>
          <a:xfrm flipH="1">
            <a:off x="4652682" y="502919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BEF96C9-8A0F-040D-D94F-FFE9A6076E22}"/>
              </a:ext>
            </a:extLst>
          </p:cNvPr>
          <p:cNvCxnSpPr>
            <a:cxnSpLocks/>
          </p:cNvCxnSpPr>
          <p:nvPr/>
        </p:nvCxnSpPr>
        <p:spPr>
          <a:xfrm flipH="1">
            <a:off x="6176683" y="5029199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9C7008A-7A59-CECC-CF30-91D6CFC77E47}"/>
              </a:ext>
            </a:extLst>
          </p:cNvPr>
          <p:cNvCxnSpPr>
            <a:cxnSpLocks/>
          </p:cNvCxnSpPr>
          <p:nvPr/>
        </p:nvCxnSpPr>
        <p:spPr>
          <a:xfrm flipH="1">
            <a:off x="11304494" y="5038164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939B29B-E5F7-593F-2249-DF6A5DCE4974}"/>
              </a:ext>
            </a:extLst>
          </p:cNvPr>
          <p:cNvCxnSpPr>
            <a:cxnSpLocks/>
          </p:cNvCxnSpPr>
          <p:nvPr/>
        </p:nvCxnSpPr>
        <p:spPr>
          <a:xfrm flipH="1" flipV="1">
            <a:off x="9672917" y="4472350"/>
            <a:ext cx="303187" cy="135509"/>
          </a:xfrm>
          <a:prstGeom prst="line">
            <a:avLst/>
          </a:prstGeom>
          <a:ln w="19050">
            <a:solidFill>
              <a:srgbClr val="FF00F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55CBBEA-51C5-E5A6-9F57-82A0B1E1875A}"/>
              </a:ext>
            </a:extLst>
          </p:cNvPr>
          <p:cNvCxnSpPr>
            <a:cxnSpLocks/>
          </p:cNvCxnSpPr>
          <p:nvPr/>
        </p:nvCxnSpPr>
        <p:spPr>
          <a:xfrm flipH="1" flipV="1">
            <a:off x="8677835" y="3926541"/>
            <a:ext cx="995082" cy="152400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53177AA-674E-46DC-0971-4F841AAED377}"/>
              </a:ext>
            </a:extLst>
          </p:cNvPr>
          <p:cNvCxnSpPr>
            <a:cxnSpLocks/>
          </p:cNvCxnSpPr>
          <p:nvPr/>
        </p:nvCxnSpPr>
        <p:spPr>
          <a:xfrm flipH="1">
            <a:off x="6532189" y="4199963"/>
            <a:ext cx="218235" cy="10309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4127459-545F-CD35-C9D4-6582CE584125}"/>
              </a:ext>
            </a:extLst>
          </p:cNvPr>
          <p:cNvCxnSpPr>
            <a:cxnSpLocks/>
          </p:cNvCxnSpPr>
          <p:nvPr/>
        </p:nvCxnSpPr>
        <p:spPr>
          <a:xfrm flipH="1" flipV="1">
            <a:off x="6463553" y="4465711"/>
            <a:ext cx="502023" cy="14214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E9FA796-4958-6F64-3D7A-D1BF772AE21D}"/>
              </a:ext>
            </a:extLst>
          </p:cNvPr>
          <p:cNvCxnSpPr>
            <a:cxnSpLocks/>
          </p:cNvCxnSpPr>
          <p:nvPr/>
        </p:nvCxnSpPr>
        <p:spPr>
          <a:xfrm flipH="1" flipV="1">
            <a:off x="8382001" y="2198094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8920AAD-DACE-FC74-4E5B-487E19813999}"/>
              </a:ext>
            </a:extLst>
          </p:cNvPr>
          <p:cNvCxnSpPr>
            <a:cxnSpLocks/>
          </p:cNvCxnSpPr>
          <p:nvPr/>
        </p:nvCxnSpPr>
        <p:spPr>
          <a:xfrm flipH="1" flipV="1">
            <a:off x="8794377" y="2462812"/>
            <a:ext cx="125505" cy="121024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BBD96C5-4906-1060-37AE-B41863ACFD97}"/>
              </a:ext>
            </a:extLst>
          </p:cNvPr>
          <p:cNvCxnSpPr>
            <a:cxnSpLocks/>
          </p:cNvCxnSpPr>
          <p:nvPr/>
        </p:nvCxnSpPr>
        <p:spPr>
          <a:xfrm>
            <a:off x="8346141" y="3045518"/>
            <a:ext cx="331694" cy="13559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1B275BD-59A7-1566-AAE2-ED8FDED21AEB}"/>
              </a:ext>
            </a:extLst>
          </p:cNvPr>
          <p:cNvCxnSpPr>
            <a:cxnSpLocks/>
          </p:cNvCxnSpPr>
          <p:nvPr/>
        </p:nvCxnSpPr>
        <p:spPr>
          <a:xfrm flipH="1" flipV="1">
            <a:off x="8139953" y="1924930"/>
            <a:ext cx="206188" cy="6275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680A07D-FC25-4A95-8D2B-199F7F41A4CC}"/>
              </a:ext>
            </a:extLst>
          </p:cNvPr>
          <p:cNvCxnSpPr>
            <a:cxnSpLocks/>
          </p:cNvCxnSpPr>
          <p:nvPr/>
        </p:nvCxnSpPr>
        <p:spPr>
          <a:xfrm>
            <a:off x="6463553" y="2188828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51BB52F3-4E26-B304-E52F-99F15D86EE83}"/>
              </a:ext>
            </a:extLst>
          </p:cNvPr>
          <p:cNvCxnSpPr>
            <a:cxnSpLocks/>
          </p:cNvCxnSpPr>
          <p:nvPr/>
        </p:nvCxnSpPr>
        <p:spPr>
          <a:xfrm flipV="1">
            <a:off x="6347013" y="2462812"/>
            <a:ext cx="618563" cy="121024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66F844F-D52B-65C4-226C-E5D1C325893F}"/>
              </a:ext>
            </a:extLst>
          </p:cNvPr>
          <p:cNvCxnSpPr>
            <a:cxnSpLocks/>
          </p:cNvCxnSpPr>
          <p:nvPr/>
        </p:nvCxnSpPr>
        <p:spPr>
          <a:xfrm>
            <a:off x="7512424" y="3903569"/>
            <a:ext cx="277905" cy="17537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BDC9065-F1A3-9B47-9752-2C3D7575E11E}"/>
              </a:ext>
            </a:extLst>
          </p:cNvPr>
          <p:cNvCxnSpPr>
            <a:cxnSpLocks/>
          </p:cNvCxnSpPr>
          <p:nvPr/>
        </p:nvCxnSpPr>
        <p:spPr>
          <a:xfrm>
            <a:off x="8028852" y="4465711"/>
            <a:ext cx="424866" cy="14214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87EF5F99-1905-F969-BDAE-45A03C061D05}"/>
              </a:ext>
            </a:extLst>
          </p:cNvPr>
          <p:cNvCxnSpPr>
            <a:cxnSpLocks/>
          </p:cNvCxnSpPr>
          <p:nvPr/>
        </p:nvCxnSpPr>
        <p:spPr>
          <a:xfrm flipH="1">
            <a:off x="6603906" y="2444883"/>
            <a:ext cx="3203479" cy="21067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080C78BC-BFF7-EA98-C661-D950259907F1}"/>
              </a:ext>
            </a:extLst>
          </p:cNvPr>
          <p:cNvCxnSpPr>
            <a:cxnSpLocks/>
          </p:cNvCxnSpPr>
          <p:nvPr/>
        </p:nvCxnSpPr>
        <p:spPr>
          <a:xfrm flipH="1" flipV="1">
            <a:off x="6532189" y="2753863"/>
            <a:ext cx="3230375" cy="145978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32F7FB0-69DA-10CE-61AB-A6CBCE5F5039}"/>
              </a:ext>
            </a:extLst>
          </p:cNvPr>
          <p:cNvCxnSpPr>
            <a:cxnSpLocks/>
          </p:cNvCxnSpPr>
          <p:nvPr/>
        </p:nvCxnSpPr>
        <p:spPr>
          <a:xfrm flipH="1">
            <a:off x="8346141" y="390356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3F03E6CA-9CCB-1B70-324D-6CA4611FBC43}"/>
              </a:ext>
            </a:extLst>
          </p:cNvPr>
          <p:cNvCxnSpPr>
            <a:cxnSpLocks/>
          </p:cNvCxnSpPr>
          <p:nvPr/>
        </p:nvCxnSpPr>
        <p:spPr>
          <a:xfrm flipH="1">
            <a:off x="4903694" y="4760259"/>
            <a:ext cx="573741" cy="143435"/>
          </a:xfrm>
          <a:prstGeom prst="line">
            <a:avLst/>
          </a:prstGeom>
          <a:ln w="1905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B3107EA-66D0-014C-9C66-808C8F9CA114}"/>
              </a:ext>
            </a:extLst>
          </p:cNvPr>
          <p:cNvCxnSpPr>
            <a:cxnSpLocks/>
          </p:cNvCxnSpPr>
          <p:nvPr/>
        </p:nvCxnSpPr>
        <p:spPr>
          <a:xfrm>
            <a:off x="8283389" y="2164734"/>
            <a:ext cx="457199" cy="399773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C948450-2C3D-C389-E2DB-8767E2B48530}"/>
              </a:ext>
            </a:extLst>
          </p:cNvPr>
          <p:cNvCxnSpPr>
            <a:cxnSpLocks/>
          </p:cNvCxnSpPr>
          <p:nvPr/>
        </p:nvCxnSpPr>
        <p:spPr>
          <a:xfrm flipH="1">
            <a:off x="7303848" y="5026509"/>
            <a:ext cx="277905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2266BEF-480D-7383-FC12-E61B935D3953}"/>
              </a:ext>
            </a:extLst>
          </p:cNvPr>
          <p:cNvCxnSpPr>
            <a:cxnSpLocks/>
          </p:cNvCxnSpPr>
          <p:nvPr/>
        </p:nvCxnSpPr>
        <p:spPr>
          <a:xfrm flipH="1">
            <a:off x="8422194" y="2752165"/>
            <a:ext cx="497688" cy="109474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91D2486-CCD7-2F1C-4E91-1D1508787105}"/>
              </a:ext>
            </a:extLst>
          </p:cNvPr>
          <p:cNvCxnSpPr>
            <a:cxnSpLocks/>
          </p:cNvCxnSpPr>
          <p:nvPr/>
        </p:nvCxnSpPr>
        <p:spPr>
          <a:xfrm flipH="1">
            <a:off x="5001768" y="4184442"/>
            <a:ext cx="273961" cy="118617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3AEF2F6-5AE4-2879-F846-2FCB507A54C1}"/>
              </a:ext>
            </a:extLst>
          </p:cNvPr>
          <p:cNvCxnSpPr>
            <a:cxnSpLocks/>
          </p:cNvCxnSpPr>
          <p:nvPr/>
        </p:nvCxnSpPr>
        <p:spPr>
          <a:xfrm flipH="1">
            <a:off x="7603575" y="4184442"/>
            <a:ext cx="700075" cy="118617"/>
          </a:xfrm>
          <a:prstGeom prst="line">
            <a:avLst/>
          </a:prstGeom>
          <a:ln w="1905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FD3D4F2-7A5A-0345-C9C4-A434406DFF69}"/>
              </a:ext>
            </a:extLst>
          </p:cNvPr>
          <p:cNvCxnSpPr>
            <a:cxnSpLocks/>
          </p:cNvCxnSpPr>
          <p:nvPr/>
        </p:nvCxnSpPr>
        <p:spPr>
          <a:xfrm>
            <a:off x="7881107" y="4167467"/>
            <a:ext cx="72505" cy="152400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60998004-7E85-D4FA-D1DE-07B5B1F526AD}"/>
              </a:ext>
            </a:extLst>
          </p:cNvPr>
          <p:cNvCxnSpPr>
            <a:cxnSpLocks/>
          </p:cNvCxnSpPr>
          <p:nvPr/>
        </p:nvCxnSpPr>
        <p:spPr>
          <a:xfrm flipH="1" flipV="1">
            <a:off x="6373906" y="3895163"/>
            <a:ext cx="340658" cy="152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758D1F8-1F60-B430-AF28-22B3FE50C8F5}"/>
              </a:ext>
            </a:extLst>
          </p:cNvPr>
          <p:cNvCxnSpPr>
            <a:cxnSpLocks/>
          </p:cNvCxnSpPr>
          <p:nvPr/>
        </p:nvCxnSpPr>
        <p:spPr>
          <a:xfrm flipH="1" flipV="1">
            <a:off x="8538588" y="4760259"/>
            <a:ext cx="2880120" cy="161363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A8C3FCE-32D8-591F-1F81-6918DBF1EFCD}"/>
              </a:ext>
            </a:extLst>
          </p:cNvPr>
          <p:cNvCxnSpPr>
            <a:cxnSpLocks/>
          </p:cNvCxnSpPr>
          <p:nvPr/>
        </p:nvCxnSpPr>
        <p:spPr>
          <a:xfrm flipH="1">
            <a:off x="6373906" y="4770511"/>
            <a:ext cx="680037" cy="133183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A25C3B4-9292-F2D6-3F65-6B76A7D1F1A3}"/>
              </a:ext>
            </a:extLst>
          </p:cNvPr>
          <p:cNvCxnSpPr>
            <a:cxnSpLocks/>
          </p:cNvCxnSpPr>
          <p:nvPr/>
        </p:nvCxnSpPr>
        <p:spPr>
          <a:xfrm flipH="1" flipV="1">
            <a:off x="5590895" y="4770511"/>
            <a:ext cx="1921529" cy="181086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3DE1467-9ED7-833C-7404-A1F79C024C71}"/>
              </a:ext>
            </a:extLst>
          </p:cNvPr>
          <p:cNvCxnSpPr>
            <a:cxnSpLocks/>
          </p:cNvCxnSpPr>
          <p:nvPr/>
        </p:nvCxnSpPr>
        <p:spPr>
          <a:xfrm flipH="1" flipV="1">
            <a:off x="4903694" y="4472350"/>
            <a:ext cx="573741" cy="64435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A368050-90E4-DDC7-0515-C2C3FD506EA8}"/>
              </a:ext>
            </a:extLst>
          </p:cNvPr>
          <p:cNvCxnSpPr>
            <a:cxnSpLocks/>
          </p:cNvCxnSpPr>
          <p:nvPr/>
        </p:nvCxnSpPr>
        <p:spPr>
          <a:xfrm flipH="1" flipV="1">
            <a:off x="5698354" y="3314459"/>
            <a:ext cx="1267222" cy="134471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7D87EE7-AB32-1A93-1F50-4B2679542085}"/>
              </a:ext>
            </a:extLst>
          </p:cNvPr>
          <p:cNvCxnSpPr>
            <a:cxnSpLocks/>
          </p:cNvCxnSpPr>
          <p:nvPr/>
        </p:nvCxnSpPr>
        <p:spPr>
          <a:xfrm flipH="1" flipV="1">
            <a:off x="8735635" y="3314459"/>
            <a:ext cx="1329965" cy="143435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497FC43-133D-877B-C886-948987DB09C8}"/>
              </a:ext>
            </a:extLst>
          </p:cNvPr>
          <p:cNvCxnSpPr>
            <a:cxnSpLocks/>
          </p:cNvCxnSpPr>
          <p:nvPr/>
        </p:nvCxnSpPr>
        <p:spPr>
          <a:xfrm flipH="1" flipV="1">
            <a:off x="5511214" y="3034310"/>
            <a:ext cx="133586" cy="1468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D55D0B9-18CD-5F9A-44F4-84056D08E7F8}"/>
              </a:ext>
            </a:extLst>
          </p:cNvPr>
          <p:cNvCxnSpPr>
            <a:cxnSpLocks/>
          </p:cNvCxnSpPr>
          <p:nvPr/>
        </p:nvCxnSpPr>
        <p:spPr>
          <a:xfrm flipH="1">
            <a:off x="5590895" y="2753863"/>
            <a:ext cx="741070" cy="127808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90F4C99-85D6-0918-7ADA-3701C4038FE7}"/>
              </a:ext>
            </a:extLst>
          </p:cNvPr>
          <p:cNvCxnSpPr>
            <a:cxnSpLocks/>
          </p:cNvCxnSpPr>
          <p:nvPr/>
        </p:nvCxnSpPr>
        <p:spPr>
          <a:xfrm flipH="1">
            <a:off x="9672917" y="4184442"/>
            <a:ext cx="79895" cy="108230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B3BB0F75-B64D-D972-80DA-D0E40BB1B77C}"/>
              </a:ext>
            </a:extLst>
          </p:cNvPr>
          <p:cNvCxnSpPr>
            <a:cxnSpLocks/>
          </p:cNvCxnSpPr>
          <p:nvPr/>
        </p:nvCxnSpPr>
        <p:spPr>
          <a:xfrm flipH="1">
            <a:off x="5511214" y="4472350"/>
            <a:ext cx="2001210" cy="136796"/>
          </a:xfrm>
          <a:prstGeom prst="line">
            <a:avLst/>
          </a:prstGeom>
          <a:ln w="1905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27756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52D9199B-8A11-A9C4-A211-F7A5B7753AD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449" y="1370780"/>
            <a:ext cx="12041710" cy="4072075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4CFE854-D359-EBF8-45E2-96133E1F819D}"/>
              </a:ext>
            </a:extLst>
          </p:cNvPr>
          <p:cNvCxnSpPr>
            <a:cxnSpLocks/>
          </p:cNvCxnSpPr>
          <p:nvPr/>
        </p:nvCxnSpPr>
        <p:spPr>
          <a:xfrm>
            <a:off x="9502588" y="1862177"/>
            <a:ext cx="89647" cy="12550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D22201A-C0BB-583A-E887-DB62587CD2B2}"/>
              </a:ext>
            </a:extLst>
          </p:cNvPr>
          <p:cNvCxnSpPr>
            <a:cxnSpLocks/>
          </p:cNvCxnSpPr>
          <p:nvPr/>
        </p:nvCxnSpPr>
        <p:spPr>
          <a:xfrm>
            <a:off x="9628093" y="2149047"/>
            <a:ext cx="170331" cy="17033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971E0F1-27B3-AA02-9750-8CD0827EFC73}"/>
              </a:ext>
            </a:extLst>
          </p:cNvPr>
          <p:cNvCxnSpPr>
            <a:cxnSpLocks/>
          </p:cNvCxnSpPr>
          <p:nvPr/>
        </p:nvCxnSpPr>
        <p:spPr>
          <a:xfrm flipH="1">
            <a:off x="9798424" y="3036553"/>
            <a:ext cx="71717" cy="10757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B540778-898F-68E8-9FAD-DD78BDB47BAA}"/>
              </a:ext>
            </a:extLst>
          </p:cNvPr>
          <p:cNvCxnSpPr>
            <a:cxnSpLocks/>
          </p:cNvCxnSpPr>
          <p:nvPr/>
        </p:nvCxnSpPr>
        <p:spPr>
          <a:xfrm>
            <a:off x="9798424" y="3332388"/>
            <a:ext cx="134470" cy="11654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1795A17-8F34-9EF4-0014-C38709A48C74}"/>
              </a:ext>
            </a:extLst>
          </p:cNvPr>
          <p:cNvCxnSpPr>
            <a:cxnSpLocks/>
          </p:cNvCxnSpPr>
          <p:nvPr/>
        </p:nvCxnSpPr>
        <p:spPr>
          <a:xfrm>
            <a:off x="8794377" y="2758647"/>
            <a:ext cx="251011" cy="690283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D554575-98E7-0676-E070-EA56206DECCF}"/>
              </a:ext>
            </a:extLst>
          </p:cNvPr>
          <p:cNvCxnSpPr>
            <a:cxnSpLocks/>
          </p:cNvCxnSpPr>
          <p:nvPr/>
        </p:nvCxnSpPr>
        <p:spPr>
          <a:xfrm flipH="1">
            <a:off x="4652682" y="502919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BEF96C9-8A0F-040D-D94F-FFE9A6076E22}"/>
              </a:ext>
            </a:extLst>
          </p:cNvPr>
          <p:cNvCxnSpPr>
            <a:cxnSpLocks/>
          </p:cNvCxnSpPr>
          <p:nvPr/>
        </p:nvCxnSpPr>
        <p:spPr>
          <a:xfrm flipH="1">
            <a:off x="6176683" y="5029199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9C7008A-7A59-CECC-CF30-91D6CFC77E47}"/>
              </a:ext>
            </a:extLst>
          </p:cNvPr>
          <p:cNvCxnSpPr>
            <a:cxnSpLocks/>
          </p:cNvCxnSpPr>
          <p:nvPr/>
        </p:nvCxnSpPr>
        <p:spPr>
          <a:xfrm flipH="1">
            <a:off x="11304494" y="5038164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939B29B-E5F7-593F-2249-DF6A5DCE4974}"/>
              </a:ext>
            </a:extLst>
          </p:cNvPr>
          <p:cNvCxnSpPr>
            <a:cxnSpLocks/>
          </p:cNvCxnSpPr>
          <p:nvPr/>
        </p:nvCxnSpPr>
        <p:spPr>
          <a:xfrm flipH="1" flipV="1">
            <a:off x="9672917" y="4472350"/>
            <a:ext cx="303187" cy="135509"/>
          </a:xfrm>
          <a:prstGeom prst="line">
            <a:avLst/>
          </a:prstGeom>
          <a:ln w="19050">
            <a:solidFill>
              <a:srgbClr val="FF00F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55CBBEA-51C5-E5A6-9F57-82A0B1E1875A}"/>
              </a:ext>
            </a:extLst>
          </p:cNvPr>
          <p:cNvCxnSpPr>
            <a:cxnSpLocks/>
          </p:cNvCxnSpPr>
          <p:nvPr/>
        </p:nvCxnSpPr>
        <p:spPr>
          <a:xfrm flipH="1" flipV="1">
            <a:off x="8677835" y="3926541"/>
            <a:ext cx="995082" cy="152400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53177AA-674E-46DC-0971-4F841AAED377}"/>
              </a:ext>
            </a:extLst>
          </p:cNvPr>
          <p:cNvCxnSpPr>
            <a:cxnSpLocks/>
          </p:cNvCxnSpPr>
          <p:nvPr/>
        </p:nvCxnSpPr>
        <p:spPr>
          <a:xfrm flipH="1">
            <a:off x="6532189" y="4199963"/>
            <a:ext cx="218235" cy="10309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4127459-545F-CD35-C9D4-6582CE584125}"/>
              </a:ext>
            </a:extLst>
          </p:cNvPr>
          <p:cNvCxnSpPr>
            <a:cxnSpLocks/>
          </p:cNvCxnSpPr>
          <p:nvPr/>
        </p:nvCxnSpPr>
        <p:spPr>
          <a:xfrm flipH="1" flipV="1">
            <a:off x="6463553" y="4465711"/>
            <a:ext cx="502023" cy="14214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E9FA796-4958-6F64-3D7A-D1BF772AE21D}"/>
              </a:ext>
            </a:extLst>
          </p:cNvPr>
          <p:cNvCxnSpPr>
            <a:cxnSpLocks/>
          </p:cNvCxnSpPr>
          <p:nvPr/>
        </p:nvCxnSpPr>
        <p:spPr>
          <a:xfrm flipH="1" flipV="1">
            <a:off x="8382001" y="2198094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8920AAD-DACE-FC74-4E5B-487E19813999}"/>
              </a:ext>
            </a:extLst>
          </p:cNvPr>
          <p:cNvCxnSpPr>
            <a:cxnSpLocks/>
          </p:cNvCxnSpPr>
          <p:nvPr/>
        </p:nvCxnSpPr>
        <p:spPr>
          <a:xfrm flipH="1" flipV="1">
            <a:off x="8794377" y="2462812"/>
            <a:ext cx="125505" cy="121024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BBD96C5-4906-1060-37AE-B41863ACFD97}"/>
              </a:ext>
            </a:extLst>
          </p:cNvPr>
          <p:cNvCxnSpPr>
            <a:cxnSpLocks/>
          </p:cNvCxnSpPr>
          <p:nvPr/>
        </p:nvCxnSpPr>
        <p:spPr>
          <a:xfrm>
            <a:off x="8346141" y="3045518"/>
            <a:ext cx="331694" cy="13559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1B275BD-59A7-1566-AAE2-ED8FDED21AEB}"/>
              </a:ext>
            </a:extLst>
          </p:cNvPr>
          <p:cNvCxnSpPr>
            <a:cxnSpLocks/>
          </p:cNvCxnSpPr>
          <p:nvPr/>
        </p:nvCxnSpPr>
        <p:spPr>
          <a:xfrm flipH="1" flipV="1">
            <a:off x="8139953" y="1924930"/>
            <a:ext cx="206188" cy="6275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680A07D-FC25-4A95-8D2B-199F7F41A4CC}"/>
              </a:ext>
            </a:extLst>
          </p:cNvPr>
          <p:cNvCxnSpPr>
            <a:cxnSpLocks/>
          </p:cNvCxnSpPr>
          <p:nvPr/>
        </p:nvCxnSpPr>
        <p:spPr>
          <a:xfrm>
            <a:off x="6463553" y="2188828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51BB52F3-4E26-B304-E52F-99F15D86EE83}"/>
              </a:ext>
            </a:extLst>
          </p:cNvPr>
          <p:cNvCxnSpPr>
            <a:cxnSpLocks/>
          </p:cNvCxnSpPr>
          <p:nvPr/>
        </p:nvCxnSpPr>
        <p:spPr>
          <a:xfrm flipV="1">
            <a:off x="6347013" y="2462812"/>
            <a:ext cx="618563" cy="121024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66F844F-D52B-65C4-226C-E5D1C325893F}"/>
              </a:ext>
            </a:extLst>
          </p:cNvPr>
          <p:cNvCxnSpPr>
            <a:cxnSpLocks/>
          </p:cNvCxnSpPr>
          <p:nvPr/>
        </p:nvCxnSpPr>
        <p:spPr>
          <a:xfrm>
            <a:off x="7512424" y="3903569"/>
            <a:ext cx="277905" cy="17537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BDC9065-F1A3-9B47-9752-2C3D7575E11E}"/>
              </a:ext>
            </a:extLst>
          </p:cNvPr>
          <p:cNvCxnSpPr>
            <a:cxnSpLocks/>
          </p:cNvCxnSpPr>
          <p:nvPr/>
        </p:nvCxnSpPr>
        <p:spPr>
          <a:xfrm>
            <a:off x="8028852" y="4465711"/>
            <a:ext cx="424866" cy="14214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87EF5F99-1905-F969-BDAE-45A03C061D05}"/>
              </a:ext>
            </a:extLst>
          </p:cNvPr>
          <p:cNvCxnSpPr>
            <a:cxnSpLocks/>
          </p:cNvCxnSpPr>
          <p:nvPr/>
        </p:nvCxnSpPr>
        <p:spPr>
          <a:xfrm flipH="1">
            <a:off x="6603906" y="2444883"/>
            <a:ext cx="3203479" cy="21067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080C78BC-BFF7-EA98-C661-D950259907F1}"/>
              </a:ext>
            </a:extLst>
          </p:cNvPr>
          <p:cNvCxnSpPr>
            <a:cxnSpLocks/>
          </p:cNvCxnSpPr>
          <p:nvPr/>
        </p:nvCxnSpPr>
        <p:spPr>
          <a:xfrm flipH="1" flipV="1">
            <a:off x="6532189" y="2753863"/>
            <a:ext cx="3230375" cy="145978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32F7FB0-69DA-10CE-61AB-A6CBCE5F5039}"/>
              </a:ext>
            </a:extLst>
          </p:cNvPr>
          <p:cNvCxnSpPr>
            <a:cxnSpLocks/>
          </p:cNvCxnSpPr>
          <p:nvPr/>
        </p:nvCxnSpPr>
        <p:spPr>
          <a:xfrm flipH="1">
            <a:off x="8346141" y="390356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3F03E6CA-9CCB-1B70-324D-6CA4611FBC43}"/>
              </a:ext>
            </a:extLst>
          </p:cNvPr>
          <p:cNvCxnSpPr>
            <a:cxnSpLocks/>
          </p:cNvCxnSpPr>
          <p:nvPr/>
        </p:nvCxnSpPr>
        <p:spPr>
          <a:xfrm flipH="1">
            <a:off x="4903694" y="4760259"/>
            <a:ext cx="573741" cy="143435"/>
          </a:xfrm>
          <a:prstGeom prst="line">
            <a:avLst/>
          </a:prstGeom>
          <a:ln w="1905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B3107EA-66D0-014C-9C66-808C8F9CA114}"/>
              </a:ext>
            </a:extLst>
          </p:cNvPr>
          <p:cNvCxnSpPr>
            <a:cxnSpLocks/>
          </p:cNvCxnSpPr>
          <p:nvPr/>
        </p:nvCxnSpPr>
        <p:spPr>
          <a:xfrm>
            <a:off x="8283389" y="2164734"/>
            <a:ext cx="457199" cy="399773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C948450-2C3D-C389-E2DB-8767E2B48530}"/>
              </a:ext>
            </a:extLst>
          </p:cNvPr>
          <p:cNvCxnSpPr>
            <a:cxnSpLocks/>
          </p:cNvCxnSpPr>
          <p:nvPr/>
        </p:nvCxnSpPr>
        <p:spPr>
          <a:xfrm flipH="1">
            <a:off x="7303848" y="5026509"/>
            <a:ext cx="277905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2266BEF-480D-7383-FC12-E61B935D3953}"/>
              </a:ext>
            </a:extLst>
          </p:cNvPr>
          <p:cNvCxnSpPr>
            <a:cxnSpLocks/>
          </p:cNvCxnSpPr>
          <p:nvPr/>
        </p:nvCxnSpPr>
        <p:spPr>
          <a:xfrm flipH="1">
            <a:off x="8422194" y="2752165"/>
            <a:ext cx="497688" cy="109474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91D2486-CCD7-2F1C-4E91-1D1508787105}"/>
              </a:ext>
            </a:extLst>
          </p:cNvPr>
          <p:cNvCxnSpPr>
            <a:cxnSpLocks/>
          </p:cNvCxnSpPr>
          <p:nvPr/>
        </p:nvCxnSpPr>
        <p:spPr>
          <a:xfrm flipH="1">
            <a:off x="5001768" y="4184442"/>
            <a:ext cx="273961" cy="118617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3AEF2F6-5AE4-2879-F846-2FCB507A54C1}"/>
              </a:ext>
            </a:extLst>
          </p:cNvPr>
          <p:cNvCxnSpPr>
            <a:cxnSpLocks/>
          </p:cNvCxnSpPr>
          <p:nvPr/>
        </p:nvCxnSpPr>
        <p:spPr>
          <a:xfrm flipH="1">
            <a:off x="7603575" y="4184442"/>
            <a:ext cx="700075" cy="118617"/>
          </a:xfrm>
          <a:prstGeom prst="line">
            <a:avLst/>
          </a:prstGeom>
          <a:ln w="1905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FD3D4F2-7A5A-0345-C9C4-A434406DFF69}"/>
              </a:ext>
            </a:extLst>
          </p:cNvPr>
          <p:cNvCxnSpPr>
            <a:cxnSpLocks/>
          </p:cNvCxnSpPr>
          <p:nvPr/>
        </p:nvCxnSpPr>
        <p:spPr>
          <a:xfrm>
            <a:off x="7881107" y="4167467"/>
            <a:ext cx="72505" cy="152400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60998004-7E85-D4FA-D1DE-07B5B1F526AD}"/>
              </a:ext>
            </a:extLst>
          </p:cNvPr>
          <p:cNvCxnSpPr>
            <a:cxnSpLocks/>
          </p:cNvCxnSpPr>
          <p:nvPr/>
        </p:nvCxnSpPr>
        <p:spPr>
          <a:xfrm flipH="1" flipV="1">
            <a:off x="6373906" y="3895163"/>
            <a:ext cx="340658" cy="152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758D1F8-1F60-B430-AF28-22B3FE50C8F5}"/>
              </a:ext>
            </a:extLst>
          </p:cNvPr>
          <p:cNvCxnSpPr>
            <a:cxnSpLocks/>
          </p:cNvCxnSpPr>
          <p:nvPr/>
        </p:nvCxnSpPr>
        <p:spPr>
          <a:xfrm flipH="1" flipV="1">
            <a:off x="8538588" y="4760259"/>
            <a:ext cx="2880120" cy="161363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A8C3FCE-32D8-591F-1F81-6918DBF1EFCD}"/>
              </a:ext>
            </a:extLst>
          </p:cNvPr>
          <p:cNvCxnSpPr>
            <a:cxnSpLocks/>
          </p:cNvCxnSpPr>
          <p:nvPr/>
        </p:nvCxnSpPr>
        <p:spPr>
          <a:xfrm flipH="1">
            <a:off x="6373906" y="4770511"/>
            <a:ext cx="680037" cy="133183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A25C3B4-9292-F2D6-3F65-6B76A7D1F1A3}"/>
              </a:ext>
            </a:extLst>
          </p:cNvPr>
          <p:cNvCxnSpPr>
            <a:cxnSpLocks/>
          </p:cNvCxnSpPr>
          <p:nvPr/>
        </p:nvCxnSpPr>
        <p:spPr>
          <a:xfrm flipH="1" flipV="1">
            <a:off x="5590895" y="4770511"/>
            <a:ext cx="1921529" cy="181086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3DE1467-9ED7-833C-7404-A1F79C024C71}"/>
              </a:ext>
            </a:extLst>
          </p:cNvPr>
          <p:cNvCxnSpPr>
            <a:cxnSpLocks/>
          </p:cNvCxnSpPr>
          <p:nvPr/>
        </p:nvCxnSpPr>
        <p:spPr>
          <a:xfrm flipH="1" flipV="1">
            <a:off x="4903694" y="4472350"/>
            <a:ext cx="573741" cy="64435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A368050-90E4-DDC7-0515-C2C3FD506EA8}"/>
              </a:ext>
            </a:extLst>
          </p:cNvPr>
          <p:cNvCxnSpPr>
            <a:cxnSpLocks/>
          </p:cNvCxnSpPr>
          <p:nvPr/>
        </p:nvCxnSpPr>
        <p:spPr>
          <a:xfrm flipH="1" flipV="1">
            <a:off x="5698354" y="3314459"/>
            <a:ext cx="1267222" cy="134471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7D87EE7-AB32-1A93-1F50-4B2679542085}"/>
              </a:ext>
            </a:extLst>
          </p:cNvPr>
          <p:cNvCxnSpPr>
            <a:cxnSpLocks/>
          </p:cNvCxnSpPr>
          <p:nvPr/>
        </p:nvCxnSpPr>
        <p:spPr>
          <a:xfrm flipH="1" flipV="1">
            <a:off x="8735635" y="3314459"/>
            <a:ext cx="1329965" cy="143435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497FC43-133D-877B-C886-948987DB09C8}"/>
              </a:ext>
            </a:extLst>
          </p:cNvPr>
          <p:cNvCxnSpPr>
            <a:cxnSpLocks/>
          </p:cNvCxnSpPr>
          <p:nvPr/>
        </p:nvCxnSpPr>
        <p:spPr>
          <a:xfrm flipH="1" flipV="1">
            <a:off x="5511214" y="3034310"/>
            <a:ext cx="133586" cy="1468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D55D0B9-18CD-5F9A-44F4-84056D08E7F8}"/>
              </a:ext>
            </a:extLst>
          </p:cNvPr>
          <p:cNvCxnSpPr>
            <a:cxnSpLocks/>
          </p:cNvCxnSpPr>
          <p:nvPr/>
        </p:nvCxnSpPr>
        <p:spPr>
          <a:xfrm flipH="1">
            <a:off x="5590895" y="2753863"/>
            <a:ext cx="741070" cy="127808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90F4C99-85D6-0918-7ADA-3701C4038FE7}"/>
              </a:ext>
            </a:extLst>
          </p:cNvPr>
          <p:cNvCxnSpPr>
            <a:cxnSpLocks/>
          </p:cNvCxnSpPr>
          <p:nvPr/>
        </p:nvCxnSpPr>
        <p:spPr>
          <a:xfrm flipH="1">
            <a:off x="9672917" y="4184442"/>
            <a:ext cx="79895" cy="108230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B3BB0F75-B64D-D972-80DA-D0E40BB1B77C}"/>
              </a:ext>
            </a:extLst>
          </p:cNvPr>
          <p:cNvCxnSpPr>
            <a:cxnSpLocks/>
          </p:cNvCxnSpPr>
          <p:nvPr/>
        </p:nvCxnSpPr>
        <p:spPr>
          <a:xfrm flipH="1">
            <a:off x="5511214" y="4472350"/>
            <a:ext cx="2001210" cy="136796"/>
          </a:xfrm>
          <a:prstGeom prst="line">
            <a:avLst/>
          </a:prstGeom>
          <a:ln w="1905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87762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52D9199B-8A11-A9C4-A211-F7A5B7753AD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715" y="1370780"/>
            <a:ext cx="12039178" cy="4072075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4CFE854-D359-EBF8-45E2-96133E1F819D}"/>
              </a:ext>
            </a:extLst>
          </p:cNvPr>
          <p:cNvCxnSpPr>
            <a:cxnSpLocks/>
          </p:cNvCxnSpPr>
          <p:nvPr/>
        </p:nvCxnSpPr>
        <p:spPr>
          <a:xfrm>
            <a:off x="9502588" y="1862177"/>
            <a:ext cx="89647" cy="12550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D22201A-C0BB-583A-E887-DB62587CD2B2}"/>
              </a:ext>
            </a:extLst>
          </p:cNvPr>
          <p:cNvCxnSpPr>
            <a:cxnSpLocks/>
          </p:cNvCxnSpPr>
          <p:nvPr/>
        </p:nvCxnSpPr>
        <p:spPr>
          <a:xfrm>
            <a:off x="9628093" y="2149047"/>
            <a:ext cx="170331" cy="17033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971E0F1-27B3-AA02-9750-8CD0827EFC73}"/>
              </a:ext>
            </a:extLst>
          </p:cNvPr>
          <p:cNvCxnSpPr>
            <a:cxnSpLocks/>
          </p:cNvCxnSpPr>
          <p:nvPr/>
        </p:nvCxnSpPr>
        <p:spPr>
          <a:xfrm flipH="1">
            <a:off x="9798424" y="3036553"/>
            <a:ext cx="71717" cy="10757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B540778-898F-68E8-9FAD-DD78BDB47BAA}"/>
              </a:ext>
            </a:extLst>
          </p:cNvPr>
          <p:cNvCxnSpPr>
            <a:cxnSpLocks/>
          </p:cNvCxnSpPr>
          <p:nvPr/>
        </p:nvCxnSpPr>
        <p:spPr>
          <a:xfrm>
            <a:off x="9798424" y="3332388"/>
            <a:ext cx="134470" cy="11654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1795A17-8F34-9EF4-0014-C38709A48C74}"/>
              </a:ext>
            </a:extLst>
          </p:cNvPr>
          <p:cNvCxnSpPr>
            <a:cxnSpLocks/>
          </p:cNvCxnSpPr>
          <p:nvPr/>
        </p:nvCxnSpPr>
        <p:spPr>
          <a:xfrm>
            <a:off x="8794377" y="2758647"/>
            <a:ext cx="251011" cy="690283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D554575-98E7-0676-E070-EA56206DECCF}"/>
              </a:ext>
            </a:extLst>
          </p:cNvPr>
          <p:cNvCxnSpPr>
            <a:cxnSpLocks/>
          </p:cNvCxnSpPr>
          <p:nvPr/>
        </p:nvCxnSpPr>
        <p:spPr>
          <a:xfrm flipH="1">
            <a:off x="4652682" y="502919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BEF96C9-8A0F-040D-D94F-FFE9A6076E22}"/>
              </a:ext>
            </a:extLst>
          </p:cNvPr>
          <p:cNvCxnSpPr>
            <a:cxnSpLocks/>
          </p:cNvCxnSpPr>
          <p:nvPr/>
        </p:nvCxnSpPr>
        <p:spPr>
          <a:xfrm flipH="1">
            <a:off x="6176683" y="5029199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9C7008A-7A59-CECC-CF30-91D6CFC77E47}"/>
              </a:ext>
            </a:extLst>
          </p:cNvPr>
          <p:cNvCxnSpPr>
            <a:cxnSpLocks/>
          </p:cNvCxnSpPr>
          <p:nvPr/>
        </p:nvCxnSpPr>
        <p:spPr>
          <a:xfrm flipH="1">
            <a:off x="11304494" y="5038164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939B29B-E5F7-593F-2249-DF6A5DCE4974}"/>
              </a:ext>
            </a:extLst>
          </p:cNvPr>
          <p:cNvCxnSpPr>
            <a:cxnSpLocks/>
          </p:cNvCxnSpPr>
          <p:nvPr/>
        </p:nvCxnSpPr>
        <p:spPr>
          <a:xfrm flipH="1" flipV="1">
            <a:off x="9672917" y="4472350"/>
            <a:ext cx="303187" cy="135509"/>
          </a:xfrm>
          <a:prstGeom prst="line">
            <a:avLst/>
          </a:prstGeom>
          <a:ln w="19050">
            <a:solidFill>
              <a:srgbClr val="FF00F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55CBBEA-51C5-E5A6-9F57-82A0B1E1875A}"/>
              </a:ext>
            </a:extLst>
          </p:cNvPr>
          <p:cNvCxnSpPr>
            <a:cxnSpLocks/>
          </p:cNvCxnSpPr>
          <p:nvPr/>
        </p:nvCxnSpPr>
        <p:spPr>
          <a:xfrm flipH="1" flipV="1">
            <a:off x="8677835" y="3926541"/>
            <a:ext cx="995082" cy="152400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53177AA-674E-46DC-0971-4F841AAED377}"/>
              </a:ext>
            </a:extLst>
          </p:cNvPr>
          <p:cNvCxnSpPr>
            <a:cxnSpLocks/>
          </p:cNvCxnSpPr>
          <p:nvPr/>
        </p:nvCxnSpPr>
        <p:spPr>
          <a:xfrm flipH="1">
            <a:off x="6532189" y="4199963"/>
            <a:ext cx="218235" cy="10309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4127459-545F-CD35-C9D4-6582CE584125}"/>
              </a:ext>
            </a:extLst>
          </p:cNvPr>
          <p:cNvCxnSpPr>
            <a:cxnSpLocks/>
          </p:cNvCxnSpPr>
          <p:nvPr/>
        </p:nvCxnSpPr>
        <p:spPr>
          <a:xfrm flipH="1" flipV="1">
            <a:off x="6463553" y="4465711"/>
            <a:ext cx="502023" cy="14214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E9FA796-4958-6F64-3D7A-D1BF772AE21D}"/>
              </a:ext>
            </a:extLst>
          </p:cNvPr>
          <p:cNvCxnSpPr>
            <a:cxnSpLocks/>
          </p:cNvCxnSpPr>
          <p:nvPr/>
        </p:nvCxnSpPr>
        <p:spPr>
          <a:xfrm flipH="1" flipV="1">
            <a:off x="8382001" y="2198094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8920AAD-DACE-FC74-4E5B-487E19813999}"/>
              </a:ext>
            </a:extLst>
          </p:cNvPr>
          <p:cNvCxnSpPr>
            <a:cxnSpLocks/>
          </p:cNvCxnSpPr>
          <p:nvPr/>
        </p:nvCxnSpPr>
        <p:spPr>
          <a:xfrm flipH="1" flipV="1">
            <a:off x="8794377" y="2462812"/>
            <a:ext cx="125505" cy="121024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BBD96C5-4906-1060-37AE-B41863ACFD97}"/>
              </a:ext>
            </a:extLst>
          </p:cNvPr>
          <p:cNvCxnSpPr>
            <a:cxnSpLocks/>
          </p:cNvCxnSpPr>
          <p:nvPr/>
        </p:nvCxnSpPr>
        <p:spPr>
          <a:xfrm>
            <a:off x="8346141" y="3045518"/>
            <a:ext cx="331694" cy="13559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1B275BD-59A7-1566-AAE2-ED8FDED21AEB}"/>
              </a:ext>
            </a:extLst>
          </p:cNvPr>
          <p:cNvCxnSpPr>
            <a:cxnSpLocks/>
          </p:cNvCxnSpPr>
          <p:nvPr/>
        </p:nvCxnSpPr>
        <p:spPr>
          <a:xfrm flipH="1" flipV="1">
            <a:off x="8139953" y="1924930"/>
            <a:ext cx="206188" cy="6275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680A07D-FC25-4A95-8D2B-199F7F41A4CC}"/>
              </a:ext>
            </a:extLst>
          </p:cNvPr>
          <p:cNvCxnSpPr>
            <a:cxnSpLocks/>
          </p:cNvCxnSpPr>
          <p:nvPr/>
        </p:nvCxnSpPr>
        <p:spPr>
          <a:xfrm>
            <a:off x="6463553" y="2188828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51BB52F3-4E26-B304-E52F-99F15D86EE83}"/>
              </a:ext>
            </a:extLst>
          </p:cNvPr>
          <p:cNvCxnSpPr>
            <a:cxnSpLocks/>
          </p:cNvCxnSpPr>
          <p:nvPr/>
        </p:nvCxnSpPr>
        <p:spPr>
          <a:xfrm flipV="1">
            <a:off x="6347013" y="2462812"/>
            <a:ext cx="618563" cy="121024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66F844F-D52B-65C4-226C-E5D1C325893F}"/>
              </a:ext>
            </a:extLst>
          </p:cNvPr>
          <p:cNvCxnSpPr>
            <a:cxnSpLocks/>
          </p:cNvCxnSpPr>
          <p:nvPr/>
        </p:nvCxnSpPr>
        <p:spPr>
          <a:xfrm>
            <a:off x="7512424" y="3903569"/>
            <a:ext cx="277905" cy="17537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BDC9065-F1A3-9B47-9752-2C3D7575E11E}"/>
              </a:ext>
            </a:extLst>
          </p:cNvPr>
          <p:cNvCxnSpPr>
            <a:cxnSpLocks/>
          </p:cNvCxnSpPr>
          <p:nvPr/>
        </p:nvCxnSpPr>
        <p:spPr>
          <a:xfrm>
            <a:off x="8028852" y="4465711"/>
            <a:ext cx="424866" cy="14214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87EF5F99-1905-F969-BDAE-45A03C061D05}"/>
              </a:ext>
            </a:extLst>
          </p:cNvPr>
          <p:cNvCxnSpPr>
            <a:cxnSpLocks/>
          </p:cNvCxnSpPr>
          <p:nvPr/>
        </p:nvCxnSpPr>
        <p:spPr>
          <a:xfrm flipH="1">
            <a:off x="6603906" y="2444883"/>
            <a:ext cx="3203479" cy="21067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080C78BC-BFF7-EA98-C661-D950259907F1}"/>
              </a:ext>
            </a:extLst>
          </p:cNvPr>
          <p:cNvCxnSpPr>
            <a:cxnSpLocks/>
          </p:cNvCxnSpPr>
          <p:nvPr/>
        </p:nvCxnSpPr>
        <p:spPr>
          <a:xfrm flipH="1" flipV="1">
            <a:off x="6532189" y="2753863"/>
            <a:ext cx="3230375" cy="145978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32F7FB0-69DA-10CE-61AB-A6CBCE5F5039}"/>
              </a:ext>
            </a:extLst>
          </p:cNvPr>
          <p:cNvCxnSpPr>
            <a:cxnSpLocks/>
          </p:cNvCxnSpPr>
          <p:nvPr/>
        </p:nvCxnSpPr>
        <p:spPr>
          <a:xfrm flipH="1">
            <a:off x="8346141" y="390356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3F03E6CA-9CCB-1B70-324D-6CA4611FBC43}"/>
              </a:ext>
            </a:extLst>
          </p:cNvPr>
          <p:cNvCxnSpPr>
            <a:cxnSpLocks/>
          </p:cNvCxnSpPr>
          <p:nvPr/>
        </p:nvCxnSpPr>
        <p:spPr>
          <a:xfrm flipH="1">
            <a:off x="4903694" y="4760259"/>
            <a:ext cx="573741" cy="143435"/>
          </a:xfrm>
          <a:prstGeom prst="line">
            <a:avLst/>
          </a:prstGeom>
          <a:ln w="1905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B3107EA-66D0-014C-9C66-808C8F9CA114}"/>
              </a:ext>
            </a:extLst>
          </p:cNvPr>
          <p:cNvCxnSpPr>
            <a:cxnSpLocks/>
          </p:cNvCxnSpPr>
          <p:nvPr/>
        </p:nvCxnSpPr>
        <p:spPr>
          <a:xfrm>
            <a:off x="8283389" y="2164734"/>
            <a:ext cx="457199" cy="399773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C948450-2C3D-C389-E2DB-8767E2B48530}"/>
              </a:ext>
            </a:extLst>
          </p:cNvPr>
          <p:cNvCxnSpPr>
            <a:cxnSpLocks/>
          </p:cNvCxnSpPr>
          <p:nvPr/>
        </p:nvCxnSpPr>
        <p:spPr>
          <a:xfrm flipH="1">
            <a:off x="7303848" y="5026509"/>
            <a:ext cx="277905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2266BEF-480D-7383-FC12-E61B935D3953}"/>
              </a:ext>
            </a:extLst>
          </p:cNvPr>
          <p:cNvCxnSpPr>
            <a:cxnSpLocks/>
          </p:cNvCxnSpPr>
          <p:nvPr/>
        </p:nvCxnSpPr>
        <p:spPr>
          <a:xfrm flipH="1">
            <a:off x="8422194" y="2752165"/>
            <a:ext cx="497688" cy="109474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91D2486-CCD7-2F1C-4E91-1D1508787105}"/>
              </a:ext>
            </a:extLst>
          </p:cNvPr>
          <p:cNvCxnSpPr>
            <a:cxnSpLocks/>
          </p:cNvCxnSpPr>
          <p:nvPr/>
        </p:nvCxnSpPr>
        <p:spPr>
          <a:xfrm flipH="1">
            <a:off x="5001768" y="4184442"/>
            <a:ext cx="273961" cy="118617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3AEF2F6-5AE4-2879-F846-2FCB507A54C1}"/>
              </a:ext>
            </a:extLst>
          </p:cNvPr>
          <p:cNvCxnSpPr>
            <a:cxnSpLocks/>
          </p:cNvCxnSpPr>
          <p:nvPr/>
        </p:nvCxnSpPr>
        <p:spPr>
          <a:xfrm flipH="1">
            <a:off x="7603575" y="4184442"/>
            <a:ext cx="700075" cy="118617"/>
          </a:xfrm>
          <a:prstGeom prst="line">
            <a:avLst/>
          </a:prstGeom>
          <a:ln w="1905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FD3D4F2-7A5A-0345-C9C4-A434406DFF69}"/>
              </a:ext>
            </a:extLst>
          </p:cNvPr>
          <p:cNvCxnSpPr>
            <a:cxnSpLocks/>
          </p:cNvCxnSpPr>
          <p:nvPr/>
        </p:nvCxnSpPr>
        <p:spPr>
          <a:xfrm>
            <a:off x="7881107" y="4167467"/>
            <a:ext cx="72505" cy="152400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60998004-7E85-D4FA-D1DE-07B5B1F526AD}"/>
              </a:ext>
            </a:extLst>
          </p:cNvPr>
          <p:cNvCxnSpPr>
            <a:cxnSpLocks/>
          </p:cNvCxnSpPr>
          <p:nvPr/>
        </p:nvCxnSpPr>
        <p:spPr>
          <a:xfrm flipH="1" flipV="1">
            <a:off x="6373906" y="3895163"/>
            <a:ext cx="340658" cy="152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758D1F8-1F60-B430-AF28-22B3FE50C8F5}"/>
              </a:ext>
            </a:extLst>
          </p:cNvPr>
          <p:cNvCxnSpPr>
            <a:cxnSpLocks/>
          </p:cNvCxnSpPr>
          <p:nvPr/>
        </p:nvCxnSpPr>
        <p:spPr>
          <a:xfrm flipH="1" flipV="1">
            <a:off x="8538588" y="4760259"/>
            <a:ext cx="2880120" cy="161363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A8C3FCE-32D8-591F-1F81-6918DBF1EFCD}"/>
              </a:ext>
            </a:extLst>
          </p:cNvPr>
          <p:cNvCxnSpPr>
            <a:cxnSpLocks/>
          </p:cNvCxnSpPr>
          <p:nvPr/>
        </p:nvCxnSpPr>
        <p:spPr>
          <a:xfrm flipH="1">
            <a:off x="6373906" y="4770511"/>
            <a:ext cx="680037" cy="133183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A25C3B4-9292-F2D6-3F65-6B76A7D1F1A3}"/>
              </a:ext>
            </a:extLst>
          </p:cNvPr>
          <p:cNvCxnSpPr>
            <a:cxnSpLocks/>
          </p:cNvCxnSpPr>
          <p:nvPr/>
        </p:nvCxnSpPr>
        <p:spPr>
          <a:xfrm flipH="1" flipV="1">
            <a:off x="5590895" y="4770511"/>
            <a:ext cx="1921529" cy="181086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3DE1467-9ED7-833C-7404-A1F79C024C71}"/>
              </a:ext>
            </a:extLst>
          </p:cNvPr>
          <p:cNvCxnSpPr>
            <a:cxnSpLocks/>
          </p:cNvCxnSpPr>
          <p:nvPr/>
        </p:nvCxnSpPr>
        <p:spPr>
          <a:xfrm flipH="1" flipV="1">
            <a:off x="4903694" y="4472350"/>
            <a:ext cx="573741" cy="64435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A368050-90E4-DDC7-0515-C2C3FD506EA8}"/>
              </a:ext>
            </a:extLst>
          </p:cNvPr>
          <p:cNvCxnSpPr>
            <a:cxnSpLocks/>
          </p:cNvCxnSpPr>
          <p:nvPr/>
        </p:nvCxnSpPr>
        <p:spPr>
          <a:xfrm flipH="1" flipV="1">
            <a:off x="5698354" y="3314459"/>
            <a:ext cx="1267222" cy="134471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7D87EE7-AB32-1A93-1F50-4B2679542085}"/>
              </a:ext>
            </a:extLst>
          </p:cNvPr>
          <p:cNvCxnSpPr>
            <a:cxnSpLocks/>
          </p:cNvCxnSpPr>
          <p:nvPr/>
        </p:nvCxnSpPr>
        <p:spPr>
          <a:xfrm flipH="1" flipV="1">
            <a:off x="8735635" y="3314459"/>
            <a:ext cx="1329965" cy="143435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497FC43-133D-877B-C886-948987DB09C8}"/>
              </a:ext>
            </a:extLst>
          </p:cNvPr>
          <p:cNvCxnSpPr>
            <a:cxnSpLocks/>
          </p:cNvCxnSpPr>
          <p:nvPr/>
        </p:nvCxnSpPr>
        <p:spPr>
          <a:xfrm flipH="1" flipV="1">
            <a:off x="5511214" y="3034310"/>
            <a:ext cx="133586" cy="1468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D55D0B9-18CD-5F9A-44F4-84056D08E7F8}"/>
              </a:ext>
            </a:extLst>
          </p:cNvPr>
          <p:cNvCxnSpPr>
            <a:cxnSpLocks/>
          </p:cNvCxnSpPr>
          <p:nvPr/>
        </p:nvCxnSpPr>
        <p:spPr>
          <a:xfrm flipH="1">
            <a:off x="5590895" y="2753863"/>
            <a:ext cx="741070" cy="127808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90F4C99-85D6-0918-7ADA-3701C4038FE7}"/>
              </a:ext>
            </a:extLst>
          </p:cNvPr>
          <p:cNvCxnSpPr>
            <a:cxnSpLocks/>
          </p:cNvCxnSpPr>
          <p:nvPr/>
        </p:nvCxnSpPr>
        <p:spPr>
          <a:xfrm flipH="1">
            <a:off x="9672917" y="4184442"/>
            <a:ext cx="79895" cy="108230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B3BB0F75-B64D-D972-80DA-D0E40BB1B77C}"/>
              </a:ext>
            </a:extLst>
          </p:cNvPr>
          <p:cNvCxnSpPr>
            <a:cxnSpLocks/>
          </p:cNvCxnSpPr>
          <p:nvPr/>
        </p:nvCxnSpPr>
        <p:spPr>
          <a:xfrm flipH="1">
            <a:off x="5511214" y="4472350"/>
            <a:ext cx="2001210" cy="136796"/>
          </a:xfrm>
          <a:prstGeom prst="line">
            <a:avLst/>
          </a:prstGeom>
          <a:ln w="1905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57274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52D9199B-8A11-A9C4-A211-F7A5B7753AD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715" y="1370780"/>
            <a:ext cx="12039178" cy="4072074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4CFE854-D359-EBF8-45E2-96133E1F819D}"/>
              </a:ext>
            </a:extLst>
          </p:cNvPr>
          <p:cNvCxnSpPr>
            <a:cxnSpLocks/>
          </p:cNvCxnSpPr>
          <p:nvPr/>
        </p:nvCxnSpPr>
        <p:spPr>
          <a:xfrm>
            <a:off x="9502588" y="1862177"/>
            <a:ext cx="89647" cy="12550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D22201A-C0BB-583A-E887-DB62587CD2B2}"/>
              </a:ext>
            </a:extLst>
          </p:cNvPr>
          <p:cNvCxnSpPr>
            <a:cxnSpLocks/>
          </p:cNvCxnSpPr>
          <p:nvPr/>
        </p:nvCxnSpPr>
        <p:spPr>
          <a:xfrm>
            <a:off x="9628093" y="2149047"/>
            <a:ext cx="170331" cy="17033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971E0F1-27B3-AA02-9750-8CD0827EFC73}"/>
              </a:ext>
            </a:extLst>
          </p:cNvPr>
          <p:cNvCxnSpPr>
            <a:cxnSpLocks/>
          </p:cNvCxnSpPr>
          <p:nvPr/>
        </p:nvCxnSpPr>
        <p:spPr>
          <a:xfrm flipH="1">
            <a:off x="9798424" y="3036553"/>
            <a:ext cx="71717" cy="10757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B540778-898F-68E8-9FAD-DD78BDB47BAA}"/>
              </a:ext>
            </a:extLst>
          </p:cNvPr>
          <p:cNvCxnSpPr>
            <a:cxnSpLocks/>
          </p:cNvCxnSpPr>
          <p:nvPr/>
        </p:nvCxnSpPr>
        <p:spPr>
          <a:xfrm>
            <a:off x="9798424" y="3332388"/>
            <a:ext cx="134470" cy="11654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1795A17-8F34-9EF4-0014-C38709A48C74}"/>
              </a:ext>
            </a:extLst>
          </p:cNvPr>
          <p:cNvCxnSpPr>
            <a:cxnSpLocks/>
          </p:cNvCxnSpPr>
          <p:nvPr/>
        </p:nvCxnSpPr>
        <p:spPr>
          <a:xfrm>
            <a:off x="8794377" y="2758647"/>
            <a:ext cx="251011" cy="690283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D554575-98E7-0676-E070-EA56206DECCF}"/>
              </a:ext>
            </a:extLst>
          </p:cNvPr>
          <p:cNvCxnSpPr>
            <a:cxnSpLocks/>
          </p:cNvCxnSpPr>
          <p:nvPr/>
        </p:nvCxnSpPr>
        <p:spPr>
          <a:xfrm flipH="1">
            <a:off x="4652682" y="502919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BEF96C9-8A0F-040D-D94F-FFE9A6076E22}"/>
              </a:ext>
            </a:extLst>
          </p:cNvPr>
          <p:cNvCxnSpPr>
            <a:cxnSpLocks/>
          </p:cNvCxnSpPr>
          <p:nvPr/>
        </p:nvCxnSpPr>
        <p:spPr>
          <a:xfrm flipH="1">
            <a:off x="6176683" y="5029199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9C7008A-7A59-CECC-CF30-91D6CFC77E47}"/>
              </a:ext>
            </a:extLst>
          </p:cNvPr>
          <p:cNvCxnSpPr>
            <a:cxnSpLocks/>
          </p:cNvCxnSpPr>
          <p:nvPr/>
        </p:nvCxnSpPr>
        <p:spPr>
          <a:xfrm flipH="1">
            <a:off x="11304494" y="5038164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939B29B-E5F7-593F-2249-DF6A5DCE4974}"/>
              </a:ext>
            </a:extLst>
          </p:cNvPr>
          <p:cNvCxnSpPr>
            <a:cxnSpLocks/>
          </p:cNvCxnSpPr>
          <p:nvPr/>
        </p:nvCxnSpPr>
        <p:spPr>
          <a:xfrm flipH="1" flipV="1">
            <a:off x="9672917" y="4472350"/>
            <a:ext cx="303187" cy="135509"/>
          </a:xfrm>
          <a:prstGeom prst="line">
            <a:avLst/>
          </a:prstGeom>
          <a:ln w="19050">
            <a:solidFill>
              <a:srgbClr val="FF00F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55CBBEA-51C5-E5A6-9F57-82A0B1E1875A}"/>
              </a:ext>
            </a:extLst>
          </p:cNvPr>
          <p:cNvCxnSpPr>
            <a:cxnSpLocks/>
          </p:cNvCxnSpPr>
          <p:nvPr/>
        </p:nvCxnSpPr>
        <p:spPr>
          <a:xfrm flipH="1" flipV="1">
            <a:off x="8677835" y="3926541"/>
            <a:ext cx="995082" cy="152400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53177AA-674E-46DC-0971-4F841AAED377}"/>
              </a:ext>
            </a:extLst>
          </p:cNvPr>
          <p:cNvCxnSpPr>
            <a:cxnSpLocks/>
          </p:cNvCxnSpPr>
          <p:nvPr/>
        </p:nvCxnSpPr>
        <p:spPr>
          <a:xfrm flipH="1">
            <a:off x="6532189" y="4199963"/>
            <a:ext cx="218235" cy="10309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4127459-545F-CD35-C9D4-6582CE584125}"/>
              </a:ext>
            </a:extLst>
          </p:cNvPr>
          <p:cNvCxnSpPr>
            <a:cxnSpLocks/>
          </p:cNvCxnSpPr>
          <p:nvPr/>
        </p:nvCxnSpPr>
        <p:spPr>
          <a:xfrm flipH="1" flipV="1">
            <a:off x="6463553" y="4465711"/>
            <a:ext cx="502023" cy="14214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E9FA796-4958-6F64-3D7A-D1BF772AE21D}"/>
              </a:ext>
            </a:extLst>
          </p:cNvPr>
          <p:cNvCxnSpPr>
            <a:cxnSpLocks/>
          </p:cNvCxnSpPr>
          <p:nvPr/>
        </p:nvCxnSpPr>
        <p:spPr>
          <a:xfrm flipH="1" flipV="1">
            <a:off x="8382001" y="2198094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8920AAD-DACE-FC74-4E5B-487E19813999}"/>
              </a:ext>
            </a:extLst>
          </p:cNvPr>
          <p:cNvCxnSpPr>
            <a:cxnSpLocks/>
          </p:cNvCxnSpPr>
          <p:nvPr/>
        </p:nvCxnSpPr>
        <p:spPr>
          <a:xfrm flipH="1" flipV="1">
            <a:off x="8794377" y="2462812"/>
            <a:ext cx="125505" cy="121024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BBD96C5-4906-1060-37AE-B41863ACFD97}"/>
              </a:ext>
            </a:extLst>
          </p:cNvPr>
          <p:cNvCxnSpPr>
            <a:cxnSpLocks/>
          </p:cNvCxnSpPr>
          <p:nvPr/>
        </p:nvCxnSpPr>
        <p:spPr>
          <a:xfrm>
            <a:off x="8346141" y="3045518"/>
            <a:ext cx="331694" cy="13559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1B275BD-59A7-1566-AAE2-ED8FDED21AEB}"/>
              </a:ext>
            </a:extLst>
          </p:cNvPr>
          <p:cNvCxnSpPr>
            <a:cxnSpLocks/>
          </p:cNvCxnSpPr>
          <p:nvPr/>
        </p:nvCxnSpPr>
        <p:spPr>
          <a:xfrm flipH="1" flipV="1">
            <a:off x="8139953" y="1924930"/>
            <a:ext cx="206188" cy="6275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680A07D-FC25-4A95-8D2B-199F7F41A4CC}"/>
              </a:ext>
            </a:extLst>
          </p:cNvPr>
          <p:cNvCxnSpPr>
            <a:cxnSpLocks/>
          </p:cNvCxnSpPr>
          <p:nvPr/>
        </p:nvCxnSpPr>
        <p:spPr>
          <a:xfrm>
            <a:off x="6463553" y="2188828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51BB52F3-4E26-B304-E52F-99F15D86EE83}"/>
              </a:ext>
            </a:extLst>
          </p:cNvPr>
          <p:cNvCxnSpPr>
            <a:cxnSpLocks/>
          </p:cNvCxnSpPr>
          <p:nvPr/>
        </p:nvCxnSpPr>
        <p:spPr>
          <a:xfrm flipV="1">
            <a:off x="6347013" y="2462812"/>
            <a:ext cx="618563" cy="121024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66F844F-D52B-65C4-226C-E5D1C325893F}"/>
              </a:ext>
            </a:extLst>
          </p:cNvPr>
          <p:cNvCxnSpPr>
            <a:cxnSpLocks/>
          </p:cNvCxnSpPr>
          <p:nvPr/>
        </p:nvCxnSpPr>
        <p:spPr>
          <a:xfrm>
            <a:off x="7512424" y="3903569"/>
            <a:ext cx="277905" cy="17537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BDC9065-F1A3-9B47-9752-2C3D7575E11E}"/>
              </a:ext>
            </a:extLst>
          </p:cNvPr>
          <p:cNvCxnSpPr>
            <a:cxnSpLocks/>
          </p:cNvCxnSpPr>
          <p:nvPr/>
        </p:nvCxnSpPr>
        <p:spPr>
          <a:xfrm>
            <a:off x="8028852" y="4465711"/>
            <a:ext cx="424866" cy="14214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87EF5F99-1905-F969-BDAE-45A03C061D05}"/>
              </a:ext>
            </a:extLst>
          </p:cNvPr>
          <p:cNvCxnSpPr>
            <a:cxnSpLocks/>
          </p:cNvCxnSpPr>
          <p:nvPr/>
        </p:nvCxnSpPr>
        <p:spPr>
          <a:xfrm flipH="1">
            <a:off x="6603906" y="2444883"/>
            <a:ext cx="3203479" cy="21067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080C78BC-BFF7-EA98-C661-D950259907F1}"/>
              </a:ext>
            </a:extLst>
          </p:cNvPr>
          <p:cNvCxnSpPr>
            <a:cxnSpLocks/>
          </p:cNvCxnSpPr>
          <p:nvPr/>
        </p:nvCxnSpPr>
        <p:spPr>
          <a:xfrm flipH="1" flipV="1">
            <a:off x="6532189" y="2753863"/>
            <a:ext cx="3230375" cy="145978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32F7FB0-69DA-10CE-61AB-A6CBCE5F5039}"/>
              </a:ext>
            </a:extLst>
          </p:cNvPr>
          <p:cNvCxnSpPr>
            <a:cxnSpLocks/>
          </p:cNvCxnSpPr>
          <p:nvPr/>
        </p:nvCxnSpPr>
        <p:spPr>
          <a:xfrm flipH="1">
            <a:off x="8346141" y="390356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3F03E6CA-9CCB-1B70-324D-6CA4611FBC43}"/>
              </a:ext>
            </a:extLst>
          </p:cNvPr>
          <p:cNvCxnSpPr>
            <a:cxnSpLocks/>
          </p:cNvCxnSpPr>
          <p:nvPr/>
        </p:nvCxnSpPr>
        <p:spPr>
          <a:xfrm flipH="1">
            <a:off x="4903694" y="4760259"/>
            <a:ext cx="573741" cy="143435"/>
          </a:xfrm>
          <a:prstGeom prst="line">
            <a:avLst/>
          </a:prstGeom>
          <a:ln w="1905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B3107EA-66D0-014C-9C66-808C8F9CA114}"/>
              </a:ext>
            </a:extLst>
          </p:cNvPr>
          <p:cNvCxnSpPr>
            <a:cxnSpLocks/>
          </p:cNvCxnSpPr>
          <p:nvPr/>
        </p:nvCxnSpPr>
        <p:spPr>
          <a:xfrm>
            <a:off x="8283389" y="2164734"/>
            <a:ext cx="457199" cy="399773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C948450-2C3D-C389-E2DB-8767E2B48530}"/>
              </a:ext>
            </a:extLst>
          </p:cNvPr>
          <p:cNvCxnSpPr>
            <a:cxnSpLocks/>
          </p:cNvCxnSpPr>
          <p:nvPr/>
        </p:nvCxnSpPr>
        <p:spPr>
          <a:xfrm flipH="1">
            <a:off x="7303848" y="5026509"/>
            <a:ext cx="277905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2266BEF-480D-7383-FC12-E61B935D3953}"/>
              </a:ext>
            </a:extLst>
          </p:cNvPr>
          <p:cNvCxnSpPr>
            <a:cxnSpLocks/>
          </p:cNvCxnSpPr>
          <p:nvPr/>
        </p:nvCxnSpPr>
        <p:spPr>
          <a:xfrm flipH="1">
            <a:off x="8422194" y="2752165"/>
            <a:ext cx="497688" cy="109474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91D2486-CCD7-2F1C-4E91-1D1508787105}"/>
              </a:ext>
            </a:extLst>
          </p:cNvPr>
          <p:cNvCxnSpPr>
            <a:cxnSpLocks/>
          </p:cNvCxnSpPr>
          <p:nvPr/>
        </p:nvCxnSpPr>
        <p:spPr>
          <a:xfrm flipH="1">
            <a:off x="5001768" y="4184442"/>
            <a:ext cx="273961" cy="118617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3AEF2F6-5AE4-2879-F846-2FCB507A54C1}"/>
              </a:ext>
            </a:extLst>
          </p:cNvPr>
          <p:cNvCxnSpPr>
            <a:cxnSpLocks/>
          </p:cNvCxnSpPr>
          <p:nvPr/>
        </p:nvCxnSpPr>
        <p:spPr>
          <a:xfrm flipH="1">
            <a:off x="7603575" y="4184442"/>
            <a:ext cx="700075" cy="118617"/>
          </a:xfrm>
          <a:prstGeom prst="line">
            <a:avLst/>
          </a:prstGeom>
          <a:ln w="1905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FD3D4F2-7A5A-0345-C9C4-A434406DFF69}"/>
              </a:ext>
            </a:extLst>
          </p:cNvPr>
          <p:cNvCxnSpPr>
            <a:cxnSpLocks/>
          </p:cNvCxnSpPr>
          <p:nvPr/>
        </p:nvCxnSpPr>
        <p:spPr>
          <a:xfrm>
            <a:off x="7881107" y="4167467"/>
            <a:ext cx="72505" cy="152400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60998004-7E85-D4FA-D1DE-07B5B1F526AD}"/>
              </a:ext>
            </a:extLst>
          </p:cNvPr>
          <p:cNvCxnSpPr>
            <a:cxnSpLocks/>
          </p:cNvCxnSpPr>
          <p:nvPr/>
        </p:nvCxnSpPr>
        <p:spPr>
          <a:xfrm flipH="1" flipV="1">
            <a:off x="6373906" y="3895163"/>
            <a:ext cx="340658" cy="152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758D1F8-1F60-B430-AF28-22B3FE50C8F5}"/>
              </a:ext>
            </a:extLst>
          </p:cNvPr>
          <p:cNvCxnSpPr>
            <a:cxnSpLocks/>
          </p:cNvCxnSpPr>
          <p:nvPr/>
        </p:nvCxnSpPr>
        <p:spPr>
          <a:xfrm flipH="1" flipV="1">
            <a:off x="8538588" y="4760259"/>
            <a:ext cx="2880120" cy="161363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A8C3FCE-32D8-591F-1F81-6918DBF1EFCD}"/>
              </a:ext>
            </a:extLst>
          </p:cNvPr>
          <p:cNvCxnSpPr>
            <a:cxnSpLocks/>
          </p:cNvCxnSpPr>
          <p:nvPr/>
        </p:nvCxnSpPr>
        <p:spPr>
          <a:xfrm flipH="1">
            <a:off x="6373906" y="4770511"/>
            <a:ext cx="680037" cy="133183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A25C3B4-9292-F2D6-3F65-6B76A7D1F1A3}"/>
              </a:ext>
            </a:extLst>
          </p:cNvPr>
          <p:cNvCxnSpPr>
            <a:cxnSpLocks/>
          </p:cNvCxnSpPr>
          <p:nvPr/>
        </p:nvCxnSpPr>
        <p:spPr>
          <a:xfrm flipH="1" flipV="1">
            <a:off x="5590895" y="4770511"/>
            <a:ext cx="1921529" cy="181086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3DE1467-9ED7-833C-7404-A1F79C024C71}"/>
              </a:ext>
            </a:extLst>
          </p:cNvPr>
          <p:cNvCxnSpPr>
            <a:cxnSpLocks/>
          </p:cNvCxnSpPr>
          <p:nvPr/>
        </p:nvCxnSpPr>
        <p:spPr>
          <a:xfrm flipH="1" flipV="1">
            <a:off x="4903694" y="4472350"/>
            <a:ext cx="573741" cy="64435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A368050-90E4-DDC7-0515-C2C3FD506EA8}"/>
              </a:ext>
            </a:extLst>
          </p:cNvPr>
          <p:cNvCxnSpPr>
            <a:cxnSpLocks/>
          </p:cNvCxnSpPr>
          <p:nvPr/>
        </p:nvCxnSpPr>
        <p:spPr>
          <a:xfrm flipH="1" flipV="1">
            <a:off x="5698354" y="3314459"/>
            <a:ext cx="1267222" cy="134471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7D87EE7-AB32-1A93-1F50-4B2679542085}"/>
              </a:ext>
            </a:extLst>
          </p:cNvPr>
          <p:cNvCxnSpPr>
            <a:cxnSpLocks/>
          </p:cNvCxnSpPr>
          <p:nvPr/>
        </p:nvCxnSpPr>
        <p:spPr>
          <a:xfrm flipH="1" flipV="1">
            <a:off x="8735635" y="3314459"/>
            <a:ext cx="1329965" cy="143435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497FC43-133D-877B-C886-948987DB09C8}"/>
              </a:ext>
            </a:extLst>
          </p:cNvPr>
          <p:cNvCxnSpPr>
            <a:cxnSpLocks/>
          </p:cNvCxnSpPr>
          <p:nvPr/>
        </p:nvCxnSpPr>
        <p:spPr>
          <a:xfrm flipH="1" flipV="1">
            <a:off x="5511214" y="3034310"/>
            <a:ext cx="133586" cy="1468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D55D0B9-18CD-5F9A-44F4-84056D08E7F8}"/>
              </a:ext>
            </a:extLst>
          </p:cNvPr>
          <p:cNvCxnSpPr>
            <a:cxnSpLocks/>
          </p:cNvCxnSpPr>
          <p:nvPr/>
        </p:nvCxnSpPr>
        <p:spPr>
          <a:xfrm flipH="1">
            <a:off x="5590895" y="2753863"/>
            <a:ext cx="741070" cy="127808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90F4C99-85D6-0918-7ADA-3701C4038FE7}"/>
              </a:ext>
            </a:extLst>
          </p:cNvPr>
          <p:cNvCxnSpPr>
            <a:cxnSpLocks/>
          </p:cNvCxnSpPr>
          <p:nvPr/>
        </p:nvCxnSpPr>
        <p:spPr>
          <a:xfrm flipH="1">
            <a:off x="9672917" y="4184442"/>
            <a:ext cx="79895" cy="108230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B3BB0F75-B64D-D972-80DA-D0E40BB1B77C}"/>
              </a:ext>
            </a:extLst>
          </p:cNvPr>
          <p:cNvCxnSpPr>
            <a:cxnSpLocks/>
          </p:cNvCxnSpPr>
          <p:nvPr/>
        </p:nvCxnSpPr>
        <p:spPr>
          <a:xfrm flipH="1">
            <a:off x="5511214" y="4472350"/>
            <a:ext cx="2001210" cy="136796"/>
          </a:xfrm>
          <a:prstGeom prst="line">
            <a:avLst/>
          </a:prstGeom>
          <a:ln w="1905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06503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52D9199B-8A11-A9C4-A211-F7A5B7753AD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715" y="1370780"/>
            <a:ext cx="12039178" cy="4072074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971E0F1-27B3-AA02-9750-8CD0827EFC73}"/>
              </a:ext>
            </a:extLst>
          </p:cNvPr>
          <p:cNvCxnSpPr>
            <a:cxnSpLocks/>
          </p:cNvCxnSpPr>
          <p:nvPr/>
        </p:nvCxnSpPr>
        <p:spPr>
          <a:xfrm flipH="1">
            <a:off x="9798424" y="3036553"/>
            <a:ext cx="71717" cy="10757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B540778-898F-68E8-9FAD-DD78BDB47BAA}"/>
              </a:ext>
            </a:extLst>
          </p:cNvPr>
          <p:cNvCxnSpPr>
            <a:cxnSpLocks/>
          </p:cNvCxnSpPr>
          <p:nvPr/>
        </p:nvCxnSpPr>
        <p:spPr>
          <a:xfrm>
            <a:off x="9798424" y="3332388"/>
            <a:ext cx="134470" cy="11654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D554575-98E7-0676-E070-EA56206DECCF}"/>
              </a:ext>
            </a:extLst>
          </p:cNvPr>
          <p:cNvCxnSpPr>
            <a:cxnSpLocks/>
          </p:cNvCxnSpPr>
          <p:nvPr/>
        </p:nvCxnSpPr>
        <p:spPr>
          <a:xfrm flipH="1">
            <a:off x="4652682" y="502919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BEF96C9-8A0F-040D-D94F-FFE9A6076E22}"/>
              </a:ext>
            </a:extLst>
          </p:cNvPr>
          <p:cNvCxnSpPr>
            <a:cxnSpLocks/>
          </p:cNvCxnSpPr>
          <p:nvPr/>
        </p:nvCxnSpPr>
        <p:spPr>
          <a:xfrm flipH="1">
            <a:off x="6176683" y="5029199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9C7008A-7A59-CECC-CF30-91D6CFC77E47}"/>
              </a:ext>
            </a:extLst>
          </p:cNvPr>
          <p:cNvCxnSpPr>
            <a:cxnSpLocks/>
          </p:cNvCxnSpPr>
          <p:nvPr/>
        </p:nvCxnSpPr>
        <p:spPr>
          <a:xfrm flipH="1">
            <a:off x="11304494" y="5038164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939B29B-E5F7-593F-2249-DF6A5DCE4974}"/>
              </a:ext>
            </a:extLst>
          </p:cNvPr>
          <p:cNvCxnSpPr>
            <a:cxnSpLocks/>
          </p:cNvCxnSpPr>
          <p:nvPr/>
        </p:nvCxnSpPr>
        <p:spPr>
          <a:xfrm flipH="1" flipV="1">
            <a:off x="9672917" y="4472350"/>
            <a:ext cx="303187" cy="135509"/>
          </a:xfrm>
          <a:prstGeom prst="line">
            <a:avLst/>
          </a:prstGeom>
          <a:ln w="19050">
            <a:solidFill>
              <a:srgbClr val="FF00F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4127459-545F-CD35-C9D4-6582CE584125}"/>
              </a:ext>
            </a:extLst>
          </p:cNvPr>
          <p:cNvCxnSpPr>
            <a:cxnSpLocks/>
          </p:cNvCxnSpPr>
          <p:nvPr/>
        </p:nvCxnSpPr>
        <p:spPr>
          <a:xfrm flipH="1" flipV="1">
            <a:off x="6463553" y="4465711"/>
            <a:ext cx="502023" cy="14214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E9FA796-4958-6F64-3D7A-D1BF772AE21D}"/>
              </a:ext>
            </a:extLst>
          </p:cNvPr>
          <p:cNvCxnSpPr>
            <a:cxnSpLocks/>
          </p:cNvCxnSpPr>
          <p:nvPr/>
        </p:nvCxnSpPr>
        <p:spPr>
          <a:xfrm flipH="1" flipV="1">
            <a:off x="8382001" y="2198094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8920AAD-DACE-FC74-4E5B-487E19813999}"/>
              </a:ext>
            </a:extLst>
          </p:cNvPr>
          <p:cNvCxnSpPr>
            <a:cxnSpLocks/>
          </p:cNvCxnSpPr>
          <p:nvPr/>
        </p:nvCxnSpPr>
        <p:spPr>
          <a:xfrm flipH="1" flipV="1">
            <a:off x="8794377" y="2462812"/>
            <a:ext cx="125505" cy="121024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BDC9065-F1A3-9B47-9752-2C3D7575E11E}"/>
              </a:ext>
            </a:extLst>
          </p:cNvPr>
          <p:cNvCxnSpPr>
            <a:cxnSpLocks/>
          </p:cNvCxnSpPr>
          <p:nvPr/>
        </p:nvCxnSpPr>
        <p:spPr>
          <a:xfrm>
            <a:off x="8028852" y="4465711"/>
            <a:ext cx="424866" cy="14214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32F7FB0-69DA-10CE-61AB-A6CBCE5F5039}"/>
              </a:ext>
            </a:extLst>
          </p:cNvPr>
          <p:cNvCxnSpPr>
            <a:cxnSpLocks/>
          </p:cNvCxnSpPr>
          <p:nvPr/>
        </p:nvCxnSpPr>
        <p:spPr>
          <a:xfrm flipH="1">
            <a:off x="8346141" y="390356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2266BEF-480D-7383-FC12-E61B935D3953}"/>
              </a:ext>
            </a:extLst>
          </p:cNvPr>
          <p:cNvCxnSpPr>
            <a:cxnSpLocks/>
          </p:cNvCxnSpPr>
          <p:nvPr/>
        </p:nvCxnSpPr>
        <p:spPr>
          <a:xfrm flipH="1">
            <a:off x="8422194" y="2752165"/>
            <a:ext cx="497688" cy="109474"/>
          </a:xfrm>
          <a:prstGeom prst="line">
            <a:avLst/>
          </a:prstGeom>
          <a:ln w="1905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A8C3FCE-32D8-591F-1F81-6918DBF1EFCD}"/>
              </a:ext>
            </a:extLst>
          </p:cNvPr>
          <p:cNvCxnSpPr>
            <a:cxnSpLocks/>
          </p:cNvCxnSpPr>
          <p:nvPr/>
        </p:nvCxnSpPr>
        <p:spPr>
          <a:xfrm flipH="1">
            <a:off x="6373906" y="4770511"/>
            <a:ext cx="680037" cy="133183"/>
          </a:xfrm>
          <a:prstGeom prst="line">
            <a:avLst/>
          </a:prstGeom>
          <a:ln w="1905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3DE1467-9ED7-833C-7404-A1F79C024C71}"/>
              </a:ext>
            </a:extLst>
          </p:cNvPr>
          <p:cNvCxnSpPr>
            <a:cxnSpLocks/>
          </p:cNvCxnSpPr>
          <p:nvPr/>
        </p:nvCxnSpPr>
        <p:spPr>
          <a:xfrm flipH="1" flipV="1">
            <a:off x="4903694" y="4472350"/>
            <a:ext cx="573741" cy="64435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0FBE143-3B45-9697-61C4-79129491CB1D}"/>
              </a:ext>
            </a:extLst>
          </p:cNvPr>
          <p:cNvCxnSpPr>
            <a:cxnSpLocks/>
          </p:cNvCxnSpPr>
          <p:nvPr/>
        </p:nvCxnSpPr>
        <p:spPr>
          <a:xfrm flipH="1" flipV="1">
            <a:off x="6450674" y="2183876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C0160AA-9B51-4698-A409-184DCCC3CCCE}"/>
              </a:ext>
            </a:extLst>
          </p:cNvPr>
          <p:cNvCxnSpPr>
            <a:cxnSpLocks/>
          </p:cNvCxnSpPr>
          <p:nvPr/>
        </p:nvCxnSpPr>
        <p:spPr>
          <a:xfrm>
            <a:off x="9592235" y="2198094"/>
            <a:ext cx="206189" cy="94603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83C9D8CF-4BE4-C2FD-E5CD-6198556A68ED}"/>
              </a:ext>
            </a:extLst>
          </p:cNvPr>
          <p:cNvCxnSpPr>
            <a:cxnSpLocks/>
          </p:cNvCxnSpPr>
          <p:nvPr/>
        </p:nvCxnSpPr>
        <p:spPr>
          <a:xfrm flipH="1" flipV="1">
            <a:off x="8339598" y="2170559"/>
            <a:ext cx="331440" cy="973571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665B2501-87D0-8953-E1FC-71298CBF862D}"/>
              </a:ext>
            </a:extLst>
          </p:cNvPr>
          <p:cNvCxnSpPr>
            <a:cxnSpLocks/>
          </p:cNvCxnSpPr>
          <p:nvPr/>
        </p:nvCxnSpPr>
        <p:spPr>
          <a:xfrm flipV="1">
            <a:off x="5741327" y="2198094"/>
            <a:ext cx="722226" cy="94603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29F0500D-6605-E188-A59C-59C67212B9AC}"/>
              </a:ext>
            </a:extLst>
          </p:cNvPr>
          <p:cNvCxnSpPr>
            <a:cxnSpLocks/>
          </p:cNvCxnSpPr>
          <p:nvPr/>
        </p:nvCxnSpPr>
        <p:spPr>
          <a:xfrm flipH="1">
            <a:off x="7368990" y="5038164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8293C55-B20E-CE16-79CE-FF9F893445E9}"/>
              </a:ext>
            </a:extLst>
          </p:cNvPr>
          <p:cNvCxnSpPr>
            <a:cxnSpLocks/>
          </p:cNvCxnSpPr>
          <p:nvPr/>
        </p:nvCxnSpPr>
        <p:spPr>
          <a:xfrm>
            <a:off x="9635775" y="2187206"/>
            <a:ext cx="95413" cy="11795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644C29F4-F50E-AD88-89B4-116F2018CB2E}"/>
              </a:ext>
            </a:extLst>
          </p:cNvPr>
          <p:cNvCxnSpPr>
            <a:cxnSpLocks/>
          </p:cNvCxnSpPr>
          <p:nvPr/>
        </p:nvCxnSpPr>
        <p:spPr>
          <a:xfrm>
            <a:off x="9788179" y="2426696"/>
            <a:ext cx="187925" cy="100230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7D51DD2-7E5F-EF84-9148-E86E03CBD292}"/>
              </a:ext>
            </a:extLst>
          </p:cNvPr>
          <p:cNvCxnSpPr>
            <a:cxnSpLocks/>
          </p:cNvCxnSpPr>
          <p:nvPr/>
        </p:nvCxnSpPr>
        <p:spPr>
          <a:xfrm flipH="1">
            <a:off x="6532189" y="4199963"/>
            <a:ext cx="218235" cy="10309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D7C1AD90-BB34-327B-2026-8112DADD6D56}"/>
              </a:ext>
            </a:extLst>
          </p:cNvPr>
          <p:cNvCxnSpPr>
            <a:cxnSpLocks/>
          </p:cNvCxnSpPr>
          <p:nvPr/>
        </p:nvCxnSpPr>
        <p:spPr>
          <a:xfrm>
            <a:off x="9492343" y="1894114"/>
            <a:ext cx="251653" cy="122824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23979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52D9199B-8A11-A9C4-A211-F7A5B7753AD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715" y="1370780"/>
            <a:ext cx="12039178" cy="4072074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971E0F1-27B3-AA02-9750-8CD0827EFC73}"/>
              </a:ext>
            </a:extLst>
          </p:cNvPr>
          <p:cNvCxnSpPr>
            <a:cxnSpLocks/>
          </p:cNvCxnSpPr>
          <p:nvPr/>
        </p:nvCxnSpPr>
        <p:spPr>
          <a:xfrm flipH="1">
            <a:off x="9798424" y="3036553"/>
            <a:ext cx="71717" cy="10757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B540778-898F-68E8-9FAD-DD78BDB47BAA}"/>
              </a:ext>
            </a:extLst>
          </p:cNvPr>
          <p:cNvCxnSpPr>
            <a:cxnSpLocks/>
          </p:cNvCxnSpPr>
          <p:nvPr/>
        </p:nvCxnSpPr>
        <p:spPr>
          <a:xfrm>
            <a:off x="9798424" y="3332388"/>
            <a:ext cx="134470" cy="11654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D554575-98E7-0676-E070-EA56206DECCF}"/>
              </a:ext>
            </a:extLst>
          </p:cNvPr>
          <p:cNvCxnSpPr>
            <a:cxnSpLocks/>
          </p:cNvCxnSpPr>
          <p:nvPr/>
        </p:nvCxnSpPr>
        <p:spPr>
          <a:xfrm flipH="1">
            <a:off x="4652682" y="502919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BEF96C9-8A0F-040D-D94F-FFE9A6076E22}"/>
              </a:ext>
            </a:extLst>
          </p:cNvPr>
          <p:cNvCxnSpPr>
            <a:cxnSpLocks/>
          </p:cNvCxnSpPr>
          <p:nvPr/>
        </p:nvCxnSpPr>
        <p:spPr>
          <a:xfrm flipH="1">
            <a:off x="6176683" y="5029199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9C7008A-7A59-CECC-CF30-91D6CFC77E47}"/>
              </a:ext>
            </a:extLst>
          </p:cNvPr>
          <p:cNvCxnSpPr>
            <a:cxnSpLocks/>
          </p:cNvCxnSpPr>
          <p:nvPr/>
        </p:nvCxnSpPr>
        <p:spPr>
          <a:xfrm flipH="1">
            <a:off x="11304494" y="5038164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939B29B-E5F7-593F-2249-DF6A5DCE4974}"/>
              </a:ext>
            </a:extLst>
          </p:cNvPr>
          <p:cNvCxnSpPr>
            <a:cxnSpLocks/>
          </p:cNvCxnSpPr>
          <p:nvPr/>
        </p:nvCxnSpPr>
        <p:spPr>
          <a:xfrm flipH="1" flipV="1">
            <a:off x="9672917" y="4472350"/>
            <a:ext cx="303187" cy="135509"/>
          </a:xfrm>
          <a:prstGeom prst="line">
            <a:avLst/>
          </a:prstGeom>
          <a:ln w="19050">
            <a:solidFill>
              <a:srgbClr val="FF00F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4127459-545F-CD35-C9D4-6582CE584125}"/>
              </a:ext>
            </a:extLst>
          </p:cNvPr>
          <p:cNvCxnSpPr>
            <a:cxnSpLocks/>
          </p:cNvCxnSpPr>
          <p:nvPr/>
        </p:nvCxnSpPr>
        <p:spPr>
          <a:xfrm flipH="1" flipV="1">
            <a:off x="6463553" y="4465711"/>
            <a:ext cx="502023" cy="14214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E9FA796-4958-6F64-3D7A-D1BF772AE21D}"/>
              </a:ext>
            </a:extLst>
          </p:cNvPr>
          <p:cNvCxnSpPr>
            <a:cxnSpLocks/>
          </p:cNvCxnSpPr>
          <p:nvPr/>
        </p:nvCxnSpPr>
        <p:spPr>
          <a:xfrm flipH="1" flipV="1">
            <a:off x="8382001" y="2198094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8920AAD-DACE-FC74-4E5B-487E19813999}"/>
              </a:ext>
            </a:extLst>
          </p:cNvPr>
          <p:cNvCxnSpPr>
            <a:cxnSpLocks/>
          </p:cNvCxnSpPr>
          <p:nvPr/>
        </p:nvCxnSpPr>
        <p:spPr>
          <a:xfrm flipH="1" flipV="1">
            <a:off x="8794377" y="2462812"/>
            <a:ext cx="125505" cy="121024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BDC9065-F1A3-9B47-9752-2C3D7575E11E}"/>
              </a:ext>
            </a:extLst>
          </p:cNvPr>
          <p:cNvCxnSpPr>
            <a:cxnSpLocks/>
          </p:cNvCxnSpPr>
          <p:nvPr/>
        </p:nvCxnSpPr>
        <p:spPr>
          <a:xfrm>
            <a:off x="8028852" y="4465711"/>
            <a:ext cx="424866" cy="14214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32F7FB0-69DA-10CE-61AB-A6CBCE5F5039}"/>
              </a:ext>
            </a:extLst>
          </p:cNvPr>
          <p:cNvCxnSpPr>
            <a:cxnSpLocks/>
          </p:cNvCxnSpPr>
          <p:nvPr/>
        </p:nvCxnSpPr>
        <p:spPr>
          <a:xfrm flipH="1">
            <a:off x="8346141" y="390356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2266BEF-480D-7383-FC12-E61B935D3953}"/>
              </a:ext>
            </a:extLst>
          </p:cNvPr>
          <p:cNvCxnSpPr>
            <a:cxnSpLocks/>
          </p:cNvCxnSpPr>
          <p:nvPr/>
        </p:nvCxnSpPr>
        <p:spPr>
          <a:xfrm flipH="1">
            <a:off x="8422194" y="2752165"/>
            <a:ext cx="497688" cy="109474"/>
          </a:xfrm>
          <a:prstGeom prst="line">
            <a:avLst/>
          </a:prstGeom>
          <a:ln w="1905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A8C3FCE-32D8-591F-1F81-6918DBF1EFCD}"/>
              </a:ext>
            </a:extLst>
          </p:cNvPr>
          <p:cNvCxnSpPr>
            <a:cxnSpLocks/>
          </p:cNvCxnSpPr>
          <p:nvPr/>
        </p:nvCxnSpPr>
        <p:spPr>
          <a:xfrm flipH="1">
            <a:off x="6373906" y="4770511"/>
            <a:ext cx="680037" cy="133183"/>
          </a:xfrm>
          <a:prstGeom prst="line">
            <a:avLst/>
          </a:prstGeom>
          <a:ln w="1905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3DE1467-9ED7-833C-7404-A1F79C024C71}"/>
              </a:ext>
            </a:extLst>
          </p:cNvPr>
          <p:cNvCxnSpPr>
            <a:cxnSpLocks/>
          </p:cNvCxnSpPr>
          <p:nvPr/>
        </p:nvCxnSpPr>
        <p:spPr>
          <a:xfrm flipH="1" flipV="1">
            <a:off x="4903694" y="4472350"/>
            <a:ext cx="573741" cy="64435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0FBE143-3B45-9697-61C4-79129491CB1D}"/>
              </a:ext>
            </a:extLst>
          </p:cNvPr>
          <p:cNvCxnSpPr>
            <a:cxnSpLocks/>
          </p:cNvCxnSpPr>
          <p:nvPr/>
        </p:nvCxnSpPr>
        <p:spPr>
          <a:xfrm flipH="1" flipV="1">
            <a:off x="6450674" y="2183876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C0160AA-9B51-4698-A409-184DCCC3CCCE}"/>
              </a:ext>
            </a:extLst>
          </p:cNvPr>
          <p:cNvCxnSpPr>
            <a:cxnSpLocks/>
          </p:cNvCxnSpPr>
          <p:nvPr/>
        </p:nvCxnSpPr>
        <p:spPr>
          <a:xfrm>
            <a:off x="9592235" y="2198094"/>
            <a:ext cx="206189" cy="94603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83C9D8CF-4BE4-C2FD-E5CD-6198556A68ED}"/>
              </a:ext>
            </a:extLst>
          </p:cNvPr>
          <p:cNvCxnSpPr>
            <a:cxnSpLocks/>
          </p:cNvCxnSpPr>
          <p:nvPr/>
        </p:nvCxnSpPr>
        <p:spPr>
          <a:xfrm flipH="1" flipV="1">
            <a:off x="8339598" y="2170559"/>
            <a:ext cx="331440" cy="973571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665B2501-87D0-8953-E1FC-71298CBF862D}"/>
              </a:ext>
            </a:extLst>
          </p:cNvPr>
          <p:cNvCxnSpPr>
            <a:cxnSpLocks/>
          </p:cNvCxnSpPr>
          <p:nvPr/>
        </p:nvCxnSpPr>
        <p:spPr>
          <a:xfrm flipV="1">
            <a:off x="5741327" y="2198094"/>
            <a:ext cx="722226" cy="94603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29F0500D-6605-E188-A59C-59C67212B9AC}"/>
              </a:ext>
            </a:extLst>
          </p:cNvPr>
          <p:cNvCxnSpPr>
            <a:cxnSpLocks/>
          </p:cNvCxnSpPr>
          <p:nvPr/>
        </p:nvCxnSpPr>
        <p:spPr>
          <a:xfrm flipH="1">
            <a:off x="7368990" y="5038164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8293C55-B20E-CE16-79CE-FF9F893445E9}"/>
              </a:ext>
            </a:extLst>
          </p:cNvPr>
          <p:cNvCxnSpPr>
            <a:cxnSpLocks/>
          </p:cNvCxnSpPr>
          <p:nvPr/>
        </p:nvCxnSpPr>
        <p:spPr>
          <a:xfrm>
            <a:off x="9635775" y="2187206"/>
            <a:ext cx="95413" cy="11795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644C29F4-F50E-AD88-89B4-116F2018CB2E}"/>
              </a:ext>
            </a:extLst>
          </p:cNvPr>
          <p:cNvCxnSpPr>
            <a:cxnSpLocks/>
          </p:cNvCxnSpPr>
          <p:nvPr/>
        </p:nvCxnSpPr>
        <p:spPr>
          <a:xfrm>
            <a:off x="9788179" y="2426696"/>
            <a:ext cx="187925" cy="100230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7D51DD2-7E5F-EF84-9148-E86E03CBD292}"/>
              </a:ext>
            </a:extLst>
          </p:cNvPr>
          <p:cNvCxnSpPr>
            <a:cxnSpLocks/>
          </p:cNvCxnSpPr>
          <p:nvPr/>
        </p:nvCxnSpPr>
        <p:spPr>
          <a:xfrm flipH="1">
            <a:off x="6532189" y="4199963"/>
            <a:ext cx="218235" cy="10309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D7C1AD90-BB34-327B-2026-8112DADD6D56}"/>
              </a:ext>
            </a:extLst>
          </p:cNvPr>
          <p:cNvCxnSpPr>
            <a:cxnSpLocks/>
          </p:cNvCxnSpPr>
          <p:nvPr/>
        </p:nvCxnSpPr>
        <p:spPr>
          <a:xfrm>
            <a:off x="9492343" y="1894114"/>
            <a:ext cx="306081" cy="96752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9661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F908B05-82C8-34F8-5A9A-BD450EC1A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70780"/>
            <a:ext cx="12060604" cy="4072074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B540778-898F-68E8-9FAD-DD78BDB47BAA}"/>
              </a:ext>
            </a:extLst>
          </p:cNvPr>
          <p:cNvCxnSpPr>
            <a:cxnSpLocks/>
          </p:cNvCxnSpPr>
          <p:nvPr/>
        </p:nvCxnSpPr>
        <p:spPr>
          <a:xfrm>
            <a:off x="9861177" y="3341353"/>
            <a:ext cx="71717" cy="10757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D554575-98E7-0676-E070-EA56206DECCF}"/>
              </a:ext>
            </a:extLst>
          </p:cNvPr>
          <p:cNvCxnSpPr>
            <a:cxnSpLocks/>
          </p:cNvCxnSpPr>
          <p:nvPr/>
        </p:nvCxnSpPr>
        <p:spPr>
          <a:xfrm flipH="1">
            <a:off x="4652682" y="502919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BEF96C9-8A0F-040D-D94F-FFE9A6076E22}"/>
              </a:ext>
            </a:extLst>
          </p:cNvPr>
          <p:cNvCxnSpPr>
            <a:cxnSpLocks/>
          </p:cNvCxnSpPr>
          <p:nvPr/>
        </p:nvCxnSpPr>
        <p:spPr>
          <a:xfrm flipH="1">
            <a:off x="6176683" y="5029199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9C7008A-7A59-CECC-CF30-91D6CFC77E47}"/>
              </a:ext>
            </a:extLst>
          </p:cNvPr>
          <p:cNvCxnSpPr>
            <a:cxnSpLocks/>
          </p:cNvCxnSpPr>
          <p:nvPr/>
        </p:nvCxnSpPr>
        <p:spPr>
          <a:xfrm flipH="1">
            <a:off x="11304494" y="5038164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939B29B-E5F7-593F-2249-DF6A5DCE4974}"/>
              </a:ext>
            </a:extLst>
          </p:cNvPr>
          <p:cNvCxnSpPr>
            <a:cxnSpLocks/>
          </p:cNvCxnSpPr>
          <p:nvPr/>
        </p:nvCxnSpPr>
        <p:spPr>
          <a:xfrm flipH="1" flipV="1">
            <a:off x="9672917" y="4472350"/>
            <a:ext cx="303187" cy="135509"/>
          </a:xfrm>
          <a:prstGeom prst="line">
            <a:avLst/>
          </a:prstGeom>
          <a:ln w="19050">
            <a:solidFill>
              <a:srgbClr val="FF00F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4127459-545F-CD35-C9D4-6582CE584125}"/>
              </a:ext>
            </a:extLst>
          </p:cNvPr>
          <p:cNvCxnSpPr>
            <a:cxnSpLocks/>
          </p:cNvCxnSpPr>
          <p:nvPr/>
        </p:nvCxnSpPr>
        <p:spPr>
          <a:xfrm flipH="1" flipV="1">
            <a:off x="6463553" y="4465711"/>
            <a:ext cx="502023" cy="14214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E9FA796-4958-6F64-3D7A-D1BF772AE21D}"/>
              </a:ext>
            </a:extLst>
          </p:cNvPr>
          <p:cNvCxnSpPr>
            <a:cxnSpLocks/>
          </p:cNvCxnSpPr>
          <p:nvPr/>
        </p:nvCxnSpPr>
        <p:spPr>
          <a:xfrm flipV="1">
            <a:off x="8453718" y="2183876"/>
            <a:ext cx="252929" cy="13413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8920AAD-DACE-FC74-4E5B-487E19813999}"/>
              </a:ext>
            </a:extLst>
          </p:cNvPr>
          <p:cNvCxnSpPr>
            <a:cxnSpLocks/>
          </p:cNvCxnSpPr>
          <p:nvPr/>
        </p:nvCxnSpPr>
        <p:spPr>
          <a:xfrm flipH="1" flipV="1">
            <a:off x="8794377" y="2743136"/>
            <a:ext cx="125505" cy="121024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BDC9065-F1A3-9B47-9752-2C3D7575E11E}"/>
              </a:ext>
            </a:extLst>
          </p:cNvPr>
          <p:cNvCxnSpPr>
            <a:cxnSpLocks/>
          </p:cNvCxnSpPr>
          <p:nvPr/>
        </p:nvCxnSpPr>
        <p:spPr>
          <a:xfrm>
            <a:off x="8028852" y="4465711"/>
            <a:ext cx="424866" cy="14214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32F7FB0-69DA-10CE-61AB-A6CBCE5F5039}"/>
              </a:ext>
            </a:extLst>
          </p:cNvPr>
          <p:cNvCxnSpPr>
            <a:cxnSpLocks/>
          </p:cNvCxnSpPr>
          <p:nvPr/>
        </p:nvCxnSpPr>
        <p:spPr>
          <a:xfrm flipH="1">
            <a:off x="8346141" y="390356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2266BEF-480D-7383-FC12-E61B935D3953}"/>
              </a:ext>
            </a:extLst>
          </p:cNvPr>
          <p:cNvCxnSpPr>
            <a:cxnSpLocks/>
          </p:cNvCxnSpPr>
          <p:nvPr/>
        </p:nvCxnSpPr>
        <p:spPr>
          <a:xfrm flipH="1">
            <a:off x="8422194" y="3032489"/>
            <a:ext cx="497688" cy="109474"/>
          </a:xfrm>
          <a:prstGeom prst="line">
            <a:avLst/>
          </a:prstGeom>
          <a:ln w="1905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A8C3FCE-32D8-591F-1F81-6918DBF1EFCD}"/>
              </a:ext>
            </a:extLst>
          </p:cNvPr>
          <p:cNvCxnSpPr>
            <a:cxnSpLocks/>
          </p:cNvCxnSpPr>
          <p:nvPr/>
        </p:nvCxnSpPr>
        <p:spPr>
          <a:xfrm flipH="1">
            <a:off x="6373906" y="4770511"/>
            <a:ext cx="680037" cy="133183"/>
          </a:xfrm>
          <a:prstGeom prst="line">
            <a:avLst/>
          </a:prstGeom>
          <a:ln w="1905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3DE1467-9ED7-833C-7404-A1F79C024C71}"/>
              </a:ext>
            </a:extLst>
          </p:cNvPr>
          <p:cNvCxnSpPr>
            <a:cxnSpLocks/>
          </p:cNvCxnSpPr>
          <p:nvPr/>
        </p:nvCxnSpPr>
        <p:spPr>
          <a:xfrm flipH="1" flipV="1">
            <a:off x="4903694" y="4472350"/>
            <a:ext cx="573741" cy="64435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0FBE143-3B45-9697-61C4-79129491CB1D}"/>
              </a:ext>
            </a:extLst>
          </p:cNvPr>
          <p:cNvCxnSpPr>
            <a:cxnSpLocks/>
          </p:cNvCxnSpPr>
          <p:nvPr/>
        </p:nvCxnSpPr>
        <p:spPr>
          <a:xfrm flipH="1" flipV="1">
            <a:off x="6450674" y="2470876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29F0500D-6605-E188-A59C-59C67212B9AC}"/>
              </a:ext>
            </a:extLst>
          </p:cNvPr>
          <p:cNvCxnSpPr>
            <a:cxnSpLocks/>
          </p:cNvCxnSpPr>
          <p:nvPr/>
        </p:nvCxnSpPr>
        <p:spPr>
          <a:xfrm flipH="1">
            <a:off x="7368990" y="5038164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8293C55-B20E-CE16-79CE-FF9F893445E9}"/>
              </a:ext>
            </a:extLst>
          </p:cNvPr>
          <p:cNvCxnSpPr>
            <a:cxnSpLocks/>
          </p:cNvCxnSpPr>
          <p:nvPr/>
        </p:nvCxnSpPr>
        <p:spPr>
          <a:xfrm flipH="1">
            <a:off x="9672917" y="2183876"/>
            <a:ext cx="112159" cy="12128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644C29F4-F50E-AD88-89B4-116F2018CB2E}"/>
              </a:ext>
            </a:extLst>
          </p:cNvPr>
          <p:cNvCxnSpPr>
            <a:cxnSpLocks/>
          </p:cNvCxnSpPr>
          <p:nvPr/>
        </p:nvCxnSpPr>
        <p:spPr>
          <a:xfrm>
            <a:off x="9798424" y="2752165"/>
            <a:ext cx="177680" cy="67683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7D51DD2-7E5F-EF84-9148-E86E03CBD292}"/>
              </a:ext>
            </a:extLst>
          </p:cNvPr>
          <p:cNvCxnSpPr>
            <a:cxnSpLocks/>
          </p:cNvCxnSpPr>
          <p:nvPr/>
        </p:nvCxnSpPr>
        <p:spPr>
          <a:xfrm flipH="1">
            <a:off x="6532189" y="4199963"/>
            <a:ext cx="218235" cy="10309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D7C1AD90-BB34-327B-2026-8112DADD6D56}"/>
              </a:ext>
            </a:extLst>
          </p:cNvPr>
          <p:cNvCxnSpPr>
            <a:cxnSpLocks/>
          </p:cNvCxnSpPr>
          <p:nvPr/>
        </p:nvCxnSpPr>
        <p:spPr>
          <a:xfrm>
            <a:off x="9492343" y="1894114"/>
            <a:ext cx="200118" cy="12102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46E7AE3-71FD-41C4-FC85-DD067E27B192}"/>
              </a:ext>
            </a:extLst>
          </p:cNvPr>
          <p:cNvCxnSpPr>
            <a:cxnSpLocks/>
          </p:cNvCxnSpPr>
          <p:nvPr/>
        </p:nvCxnSpPr>
        <p:spPr>
          <a:xfrm>
            <a:off x="9620744" y="2462812"/>
            <a:ext cx="108252" cy="12033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DEF3216-CB99-9F12-9AB2-E648672EC051}"/>
              </a:ext>
            </a:extLst>
          </p:cNvPr>
          <p:cNvCxnSpPr>
            <a:cxnSpLocks/>
          </p:cNvCxnSpPr>
          <p:nvPr/>
        </p:nvCxnSpPr>
        <p:spPr>
          <a:xfrm flipH="1" flipV="1">
            <a:off x="8368553" y="2462124"/>
            <a:ext cx="425824" cy="12905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56160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4182BE7-802D-6F36-08BC-942344BEDD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370780"/>
            <a:ext cx="12060613" cy="4072077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4CFE854-D359-EBF8-45E2-96133E1F819D}"/>
              </a:ext>
            </a:extLst>
          </p:cNvPr>
          <p:cNvCxnSpPr>
            <a:cxnSpLocks/>
          </p:cNvCxnSpPr>
          <p:nvPr/>
        </p:nvCxnSpPr>
        <p:spPr>
          <a:xfrm>
            <a:off x="9502588" y="1586753"/>
            <a:ext cx="89647" cy="12550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D22201A-C0BB-583A-E887-DB62587CD2B2}"/>
              </a:ext>
            </a:extLst>
          </p:cNvPr>
          <p:cNvCxnSpPr>
            <a:cxnSpLocks/>
          </p:cNvCxnSpPr>
          <p:nvPr/>
        </p:nvCxnSpPr>
        <p:spPr>
          <a:xfrm>
            <a:off x="9628093" y="1873623"/>
            <a:ext cx="170331" cy="17033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770ADD7-AFB1-E0A1-2E7A-17B0BC8AEC7E}"/>
              </a:ext>
            </a:extLst>
          </p:cNvPr>
          <p:cNvCxnSpPr>
            <a:cxnSpLocks/>
          </p:cNvCxnSpPr>
          <p:nvPr/>
        </p:nvCxnSpPr>
        <p:spPr>
          <a:xfrm>
            <a:off x="9798424" y="2187388"/>
            <a:ext cx="71717" cy="38548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971E0F1-27B3-AA02-9750-8CD0827EFC73}"/>
              </a:ext>
            </a:extLst>
          </p:cNvPr>
          <p:cNvCxnSpPr>
            <a:cxnSpLocks/>
          </p:cNvCxnSpPr>
          <p:nvPr/>
        </p:nvCxnSpPr>
        <p:spPr>
          <a:xfrm flipH="1">
            <a:off x="9798424" y="2761129"/>
            <a:ext cx="71717" cy="10757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B540778-898F-68E8-9FAD-DD78BDB47BAA}"/>
              </a:ext>
            </a:extLst>
          </p:cNvPr>
          <p:cNvCxnSpPr>
            <a:cxnSpLocks/>
          </p:cNvCxnSpPr>
          <p:nvPr/>
        </p:nvCxnSpPr>
        <p:spPr>
          <a:xfrm>
            <a:off x="9798424" y="3056964"/>
            <a:ext cx="134470" cy="11654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1795A17-8F34-9EF4-0014-C38709A48C74}"/>
              </a:ext>
            </a:extLst>
          </p:cNvPr>
          <p:cNvCxnSpPr>
            <a:cxnSpLocks/>
          </p:cNvCxnSpPr>
          <p:nvPr/>
        </p:nvCxnSpPr>
        <p:spPr>
          <a:xfrm>
            <a:off x="8794377" y="2483223"/>
            <a:ext cx="251011" cy="690283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D554575-98E7-0676-E070-EA56206DECCF}"/>
              </a:ext>
            </a:extLst>
          </p:cNvPr>
          <p:cNvCxnSpPr>
            <a:cxnSpLocks/>
          </p:cNvCxnSpPr>
          <p:nvPr/>
        </p:nvCxnSpPr>
        <p:spPr>
          <a:xfrm flipH="1">
            <a:off x="4652682" y="502919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BEF96C9-8A0F-040D-D94F-FFE9A6076E22}"/>
              </a:ext>
            </a:extLst>
          </p:cNvPr>
          <p:cNvCxnSpPr>
            <a:cxnSpLocks/>
          </p:cNvCxnSpPr>
          <p:nvPr/>
        </p:nvCxnSpPr>
        <p:spPr>
          <a:xfrm flipH="1">
            <a:off x="6176683" y="5029199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9C7008A-7A59-CECC-CF30-91D6CFC77E47}"/>
              </a:ext>
            </a:extLst>
          </p:cNvPr>
          <p:cNvCxnSpPr>
            <a:cxnSpLocks/>
          </p:cNvCxnSpPr>
          <p:nvPr/>
        </p:nvCxnSpPr>
        <p:spPr>
          <a:xfrm flipH="1">
            <a:off x="11304494" y="5038164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72DE41D-326E-4B98-170C-5B44C11E8615}"/>
              </a:ext>
            </a:extLst>
          </p:cNvPr>
          <p:cNvCxnSpPr>
            <a:cxnSpLocks/>
          </p:cNvCxnSpPr>
          <p:nvPr/>
        </p:nvCxnSpPr>
        <p:spPr>
          <a:xfrm flipH="1">
            <a:off x="9592235" y="4186517"/>
            <a:ext cx="170330" cy="116542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939B29B-E5F7-593F-2249-DF6A5DCE4974}"/>
              </a:ext>
            </a:extLst>
          </p:cNvPr>
          <p:cNvCxnSpPr>
            <a:cxnSpLocks/>
          </p:cNvCxnSpPr>
          <p:nvPr/>
        </p:nvCxnSpPr>
        <p:spPr>
          <a:xfrm flipH="1" flipV="1">
            <a:off x="9592235" y="4455459"/>
            <a:ext cx="340659" cy="152400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55CBBEA-51C5-E5A6-9F57-82A0B1E1875A}"/>
              </a:ext>
            </a:extLst>
          </p:cNvPr>
          <p:cNvCxnSpPr>
            <a:cxnSpLocks/>
          </p:cNvCxnSpPr>
          <p:nvPr/>
        </p:nvCxnSpPr>
        <p:spPr>
          <a:xfrm flipH="1" flipV="1">
            <a:off x="8677835" y="3926541"/>
            <a:ext cx="995082" cy="152400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53177AA-674E-46DC-0971-4F841AAED377}"/>
              </a:ext>
            </a:extLst>
          </p:cNvPr>
          <p:cNvCxnSpPr>
            <a:cxnSpLocks/>
          </p:cNvCxnSpPr>
          <p:nvPr/>
        </p:nvCxnSpPr>
        <p:spPr>
          <a:xfrm flipH="1">
            <a:off x="6580094" y="4199963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4127459-545F-CD35-C9D4-6582CE584125}"/>
              </a:ext>
            </a:extLst>
          </p:cNvPr>
          <p:cNvCxnSpPr>
            <a:cxnSpLocks/>
          </p:cNvCxnSpPr>
          <p:nvPr/>
        </p:nvCxnSpPr>
        <p:spPr>
          <a:xfrm flipH="1" flipV="1">
            <a:off x="6589059" y="4455459"/>
            <a:ext cx="376517" cy="152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E9FA796-4958-6F64-3D7A-D1BF772AE21D}"/>
              </a:ext>
            </a:extLst>
          </p:cNvPr>
          <p:cNvCxnSpPr>
            <a:cxnSpLocks/>
          </p:cNvCxnSpPr>
          <p:nvPr/>
        </p:nvCxnSpPr>
        <p:spPr>
          <a:xfrm flipH="1" flipV="1">
            <a:off x="7790329" y="1891553"/>
            <a:ext cx="1004048" cy="152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8920AAD-DACE-FC74-4E5B-487E19813999}"/>
              </a:ext>
            </a:extLst>
          </p:cNvPr>
          <p:cNvCxnSpPr>
            <a:cxnSpLocks/>
          </p:cNvCxnSpPr>
          <p:nvPr/>
        </p:nvCxnSpPr>
        <p:spPr>
          <a:xfrm flipH="1" flipV="1">
            <a:off x="8794377" y="2187388"/>
            <a:ext cx="125505" cy="121024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2CDBE05-CBD8-BDE4-BCCB-6ACFE28EA5C5}"/>
              </a:ext>
            </a:extLst>
          </p:cNvPr>
          <p:cNvCxnSpPr>
            <a:cxnSpLocks/>
          </p:cNvCxnSpPr>
          <p:nvPr/>
        </p:nvCxnSpPr>
        <p:spPr>
          <a:xfrm flipH="1" flipV="1">
            <a:off x="6965576" y="2187388"/>
            <a:ext cx="1308849" cy="401169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BBD96C5-4906-1060-37AE-B41863ACFD97}"/>
              </a:ext>
            </a:extLst>
          </p:cNvPr>
          <p:cNvCxnSpPr>
            <a:cxnSpLocks/>
          </p:cNvCxnSpPr>
          <p:nvPr/>
        </p:nvCxnSpPr>
        <p:spPr>
          <a:xfrm>
            <a:off x="8346141" y="2770094"/>
            <a:ext cx="331694" cy="13559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1B275BD-59A7-1566-AAE2-ED8FDED21AEB}"/>
              </a:ext>
            </a:extLst>
          </p:cNvPr>
          <p:cNvCxnSpPr>
            <a:cxnSpLocks/>
          </p:cNvCxnSpPr>
          <p:nvPr/>
        </p:nvCxnSpPr>
        <p:spPr>
          <a:xfrm flipV="1">
            <a:off x="7853082" y="1649506"/>
            <a:ext cx="286871" cy="106455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680A07D-FC25-4A95-8D2B-199F7F41A4CC}"/>
              </a:ext>
            </a:extLst>
          </p:cNvPr>
          <p:cNvCxnSpPr>
            <a:cxnSpLocks/>
          </p:cNvCxnSpPr>
          <p:nvPr/>
        </p:nvCxnSpPr>
        <p:spPr>
          <a:xfrm>
            <a:off x="6463553" y="1913404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51BB52F3-4E26-B304-E52F-99F15D86EE83}"/>
              </a:ext>
            </a:extLst>
          </p:cNvPr>
          <p:cNvCxnSpPr>
            <a:cxnSpLocks/>
          </p:cNvCxnSpPr>
          <p:nvPr/>
        </p:nvCxnSpPr>
        <p:spPr>
          <a:xfrm flipV="1">
            <a:off x="6347013" y="2187388"/>
            <a:ext cx="618563" cy="121024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66F844F-D52B-65C4-226C-E5D1C325893F}"/>
              </a:ext>
            </a:extLst>
          </p:cNvPr>
          <p:cNvCxnSpPr>
            <a:cxnSpLocks/>
          </p:cNvCxnSpPr>
          <p:nvPr/>
        </p:nvCxnSpPr>
        <p:spPr>
          <a:xfrm>
            <a:off x="7512424" y="3903569"/>
            <a:ext cx="277905" cy="17537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BDC9065-F1A3-9B47-9752-2C3D7575E11E}"/>
              </a:ext>
            </a:extLst>
          </p:cNvPr>
          <p:cNvCxnSpPr>
            <a:cxnSpLocks/>
          </p:cNvCxnSpPr>
          <p:nvPr/>
        </p:nvCxnSpPr>
        <p:spPr>
          <a:xfrm>
            <a:off x="8072718" y="4468348"/>
            <a:ext cx="381000" cy="139511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87EF5F99-1905-F969-BDAE-45A03C061D05}"/>
              </a:ext>
            </a:extLst>
          </p:cNvPr>
          <p:cNvCxnSpPr>
            <a:cxnSpLocks/>
          </p:cNvCxnSpPr>
          <p:nvPr/>
        </p:nvCxnSpPr>
        <p:spPr>
          <a:xfrm flipH="1">
            <a:off x="6603906" y="2169459"/>
            <a:ext cx="3203479" cy="21067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080C78BC-BFF7-EA98-C661-D950259907F1}"/>
              </a:ext>
            </a:extLst>
          </p:cNvPr>
          <p:cNvCxnSpPr>
            <a:cxnSpLocks/>
          </p:cNvCxnSpPr>
          <p:nvPr/>
        </p:nvCxnSpPr>
        <p:spPr>
          <a:xfrm flipH="1" flipV="1">
            <a:off x="6532189" y="2478439"/>
            <a:ext cx="3230375" cy="145978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32F7FB0-69DA-10CE-61AB-A6CBCE5F5039}"/>
              </a:ext>
            </a:extLst>
          </p:cNvPr>
          <p:cNvCxnSpPr>
            <a:cxnSpLocks/>
          </p:cNvCxnSpPr>
          <p:nvPr/>
        </p:nvCxnSpPr>
        <p:spPr>
          <a:xfrm flipH="1">
            <a:off x="8346141" y="390356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3F03E6CA-9CCB-1B70-324D-6CA4611FBC43}"/>
              </a:ext>
            </a:extLst>
          </p:cNvPr>
          <p:cNvCxnSpPr>
            <a:cxnSpLocks/>
          </p:cNvCxnSpPr>
          <p:nvPr/>
        </p:nvCxnSpPr>
        <p:spPr>
          <a:xfrm flipH="1">
            <a:off x="4903694" y="4760259"/>
            <a:ext cx="573741" cy="143435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59398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Picture 97">
            <a:extLst>
              <a:ext uri="{FF2B5EF4-FFF2-40B4-BE49-F238E27FC236}">
                <a16:creationId xmlns:a16="http://schemas.microsoft.com/office/drawing/2014/main" id="{F9A10BF6-B10D-D0AA-FFF5-C03C9F38D0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70780"/>
            <a:ext cx="12060604" cy="4072074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B540778-898F-68E8-9FAD-DD78BDB47BAA}"/>
              </a:ext>
            </a:extLst>
          </p:cNvPr>
          <p:cNvCxnSpPr>
            <a:cxnSpLocks/>
          </p:cNvCxnSpPr>
          <p:nvPr/>
        </p:nvCxnSpPr>
        <p:spPr>
          <a:xfrm flipH="1">
            <a:off x="9555892" y="3341353"/>
            <a:ext cx="305285" cy="8764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D554575-98E7-0676-E070-EA56206DECCF}"/>
              </a:ext>
            </a:extLst>
          </p:cNvPr>
          <p:cNvCxnSpPr>
            <a:cxnSpLocks/>
          </p:cNvCxnSpPr>
          <p:nvPr/>
        </p:nvCxnSpPr>
        <p:spPr>
          <a:xfrm flipH="1">
            <a:off x="4652682" y="5029199"/>
            <a:ext cx="170330" cy="116542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BEF96C9-8A0F-040D-D94F-FFE9A6076E22}"/>
              </a:ext>
            </a:extLst>
          </p:cNvPr>
          <p:cNvCxnSpPr>
            <a:cxnSpLocks/>
          </p:cNvCxnSpPr>
          <p:nvPr/>
        </p:nvCxnSpPr>
        <p:spPr>
          <a:xfrm flipH="1">
            <a:off x="6176683" y="5029199"/>
            <a:ext cx="170330" cy="116542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9C7008A-7A59-CECC-CF30-91D6CFC77E47}"/>
              </a:ext>
            </a:extLst>
          </p:cNvPr>
          <p:cNvCxnSpPr>
            <a:cxnSpLocks/>
          </p:cNvCxnSpPr>
          <p:nvPr/>
        </p:nvCxnSpPr>
        <p:spPr>
          <a:xfrm flipH="1">
            <a:off x="11304494" y="5038164"/>
            <a:ext cx="170330" cy="116542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939B29B-E5F7-593F-2249-DF6A5DCE4974}"/>
              </a:ext>
            </a:extLst>
          </p:cNvPr>
          <p:cNvCxnSpPr>
            <a:cxnSpLocks/>
          </p:cNvCxnSpPr>
          <p:nvPr/>
        </p:nvCxnSpPr>
        <p:spPr>
          <a:xfrm flipH="1" flipV="1">
            <a:off x="9672917" y="4472350"/>
            <a:ext cx="303187" cy="135509"/>
          </a:xfrm>
          <a:prstGeom prst="line">
            <a:avLst/>
          </a:prstGeom>
          <a:ln w="38100">
            <a:solidFill>
              <a:srgbClr val="FF00F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4127459-545F-CD35-C9D4-6582CE584125}"/>
              </a:ext>
            </a:extLst>
          </p:cNvPr>
          <p:cNvCxnSpPr>
            <a:cxnSpLocks/>
          </p:cNvCxnSpPr>
          <p:nvPr/>
        </p:nvCxnSpPr>
        <p:spPr>
          <a:xfrm flipH="1" flipV="1">
            <a:off x="6463553" y="4465711"/>
            <a:ext cx="502023" cy="142148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E9FA796-4958-6F64-3D7A-D1BF772AE21D}"/>
              </a:ext>
            </a:extLst>
          </p:cNvPr>
          <p:cNvCxnSpPr>
            <a:cxnSpLocks/>
          </p:cNvCxnSpPr>
          <p:nvPr/>
        </p:nvCxnSpPr>
        <p:spPr>
          <a:xfrm flipV="1">
            <a:off x="8453718" y="1891416"/>
            <a:ext cx="252929" cy="13413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BDC9065-F1A3-9B47-9752-2C3D7575E11E}"/>
              </a:ext>
            </a:extLst>
          </p:cNvPr>
          <p:cNvCxnSpPr>
            <a:cxnSpLocks/>
          </p:cNvCxnSpPr>
          <p:nvPr/>
        </p:nvCxnSpPr>
        <p:spPr>
          <a:xfrm>
            <a:off x="8028852" y="4465711"/>
            <a:ext cx="424866" cy="142148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32F7FB0-69DA-10CE-61AB-A6CBCE5F5039}"/>
              </a:ext>
            </a:extLst>
          </p:cNvPr>
          <p:cNvCxnSpPr>
            <a:cxnSpLocks/>
          </p:cNvCxnSpPr>
          <p:nvPr/>
        </p:nvCxnSpPr>
        <p:spPr>
          <a:xfrm flipH="1">
            <a:off x="8346141" y="3903569"/>
            <a:ext cx="170330" cy="116542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A8C3FCE-32D8-591F-1F81-6918DBF1EFCD}"/>
              </a:ext>
            </a:extLst>
          </p:cNvPr>
          <p:cNvCxnSpPr>
            <a:cxnSpLocks/>
          </p:cNvCxnSpPr>
          <p:nvPr/>
        </p:nvCxnSpPr>
        <p:spPr>
          <a:xfrm flipH="1">
            <a:off x="6373906" y="4770511"/>
            <a:ext cx="680037" cy="133183"/>
          </a:xfrm>
          <a:prstGeom prst="line">
            <a:avLst/>
          </a:prstGeom>
          <a:ln w="381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3DE1467-9ED7-833C-7404-A1F79C024C71}"/>
              </a:ext>
            </a:extLst>
          </p:cNvPr>
          <p:cNvCxnSpPr>
            <a:cxnSpLocks/>
          </p:cNvCxnSpPr>
          <p:nvPr/>
        </p:nvCxnSpPr>
        <p:spPr>
          <a:xfrm flipH="1" flipV="1">
            <a:off x="4903694" y="4472350"/>
            <a:ext cx="582706" cy="64435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0FBE143-3B45-9697-61C4-79129491CB1D}"/>
              </a:ext>
            </a:extLst>
          </p:cNvPr>
          <p:cNvCxnSpPr>
            <a:cxnSpLocks/>
          </p:cNvCxnSpPr>
          <p:nvPr/>
        </p:nvCxnSpPr>
        <p:spPr>
          <a:xfrm flipH="1" flipV="1">
            <a:off x="6463553" y="2190299"/>
            <a:ext cx="412376" cy="121283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29F0500D-6605-E188-A59C-59C67212B9AC}"/>
              </a:ext>
            </a:extLst>
          </p:cNvPr>
          <p:cNvCxnSpPr>
            <a:cxnSpLocks/>
          </p:cNvCxnSpPr>
          <p:nvPr/>
        </p:nvCxnSpPr>
        <p:spPr>
          <a:xfrm flipH="1">
            <a:off x="7368990" y="5038164"/>
            <a:ext cx="170330" cy="116542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8293C55-B20E-CE16-79CE-FF9F893445E9}"/>
              </a:ext>
            </a:extLst>
          </p:cNvPr>
          <p:cNvCxnSpPr>
            <a:cxnSpLocks/>
          </p:cNvCxnSpPr>
          <p:nvPr/>
        </p:nvCxnSpPr>
        <p:spPr>
          <a:xfrm>
            <a:off x="9620744" y="2190299"/>
            <a:ext cx="108252" cy="10512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644C29F4-F50E-AD88-89B4-116F2018CB2E}"/>
              </a:ext>
            </a:extLst>
          </p:cNvPr>
          <p:cNvCxnSpPr>
            <a:cxnSpLocks/>
          </p:cNvCxnSpPr>
          <p:nvPr/>
        </p:nvCxnSpPr>
        <p:spPr>
          <a:xfrm>
            <a:off x="9786956" y="2462812"/>
            <a:ext cx="189148" cy="42043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7D51DD2-7E5F-EF84-9148-E86E03CBD292}"/>
              </a:ext>
            </a:extLst>
          </p:cNvPr>
          <p:cNvCxnSpPr>
            <a:cxnSpLocks/>
          </p:cNvCxnSpPr>
          <p:nvPr/>
        </p:nvCxnSpPr>
        <p:spPr>
          <a:xfrm flipH="1">
            <a:off x="6532189" y="4199963"/>
            <a:ext cx="218235" cy="103096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D7C1AD90-BB34-327B-2026-8112DADD6D56}"/>
              </a:ext>
            </a:extLst>
          </p:cNvPr>
          <p:cNvCxnSpPr>
            <a:cxnSpLocks/>
          </p:cNvCxnSpPr>
          <p:nvPr/>
        </p:nvCxnSpPr>
        <p:spPr>
          <a:xfrm flipH="1">
            <a:off x="9659509" y="1880185"/>
            <a:ext cx="105963" cy="14319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46E7AE3-71FD-41C4-FC85-DD067E27B192}"/>
              </a:ext>
            </a:extLst>
          </p:cNvPr>
          <p:cNvCxnSpPr>
            <a:cxnSpLocks/>
          </p:cNvCxnSpPr>
          <p:nvPr/>
        </p:nvCxnSpPr>
        <p:spPr>
          <a:xfrm flipH="1">
            <a:off x="9881530" y="3039461"/>
            <a:ext cx="107173" cy="12386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6122356-A699-8D2A-1237-E9E67F392FC8}"/>
              </a:ext>
            </a:extLst>
          </p:cNvPr>
          <p:cNvCxnSpPr>
            <a:cxnSpLocks/>
          </p:cNvCxnSpPr>
          <p:nvPr/>
        </p:nvCxnSpPr>
        <p:spPr>
          <a:xfrm>
            <a:off x="5706399" y="1891416"/>
            <a:ext cx="667507" cy="13196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D0FE6ED-0D69-9C9C-8E96-D2ED54A0A249}"/>
              </a:ext>
            </a:extLst>
          </p:cNvPr>
          <p:cNvCxnSpPr>
            <a:cxnSpLocks/>
          </p:cNvCxnSpPr>
          <p:nvPr/>
        </p:nvCxnSpPr>
        <p:spPr>
          <a:xfrm flipH="1" flipV="1">
            <a:off x="8373994" y="2185696"/>
            <a:ext cx="332653" cy="125886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1442C1E-B6CF-CD60-D68B-64913725A65A}"/>
              </a:ext>
            </a:extLst>
          </p:cNvPr>
          <p:cNvCxnSpPr>
            <a:cxnSpLocks/>
          </p:cNvCxnSpPr>
          <p:nvPr/>
        </p:nvCxnSpPr>
        <p:spPr>
          <a:xfrm flipH="1" flipV="1">
            <a:off x="8804754" y="2462812"/>
            <a:ext cx="83873" cy="107393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E145FA9-169A-EE4B-FC85-EA212B867CA1}"/>
              </a:ext>
            </a:extLst>
          </p:cNvPr>
          <p:cNvCxnSpPr>
            <a:cxnSpLocks/>
          </p:cNvCxnSpPr>
          <p:nvPr/>
        </p:nvCxnSpPr>
        <p:spPr>
          <a:xfrm flipV="1">
            <a:off x="8431306" y="2761960"/>
            <a:ext cx="457321" cy="40137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E853081-3C99-24FA-A504-1B3968BBF07D}"/>
              </a:ext>
            </a:extLst>
          </p:cNvPr>
          <p:cNvCxnSpPr>
            <a:cxnSpLocks/>
          </p:cNvCxnSpPr>
          <p:nvPr/>
        </p:nvCxnSpPr>
        <p:spPr>
          <a:xfrm>
            <a:off x="8794377" y="2758647"/>
            <a:ext cx="209580" cy="123024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528A0EF9-E412-09C0-3141-121920D2E2B5}"/>
              </a:ext>
            </a:extLst>
          </p:cNvPr>
          <p:cNvCxnSpPr>
            <a:cxnSpLocks/>
          </p:cNvCxnSpPr>
          <p:nvPr/>
        </p:nvCxnSpPr>
        <p:spPr>
          <a:xfrm flipH="1">
            <a:off x="4652682" y="5029199"/>
            <a:ext cx="170330" cy="116542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3D1917BB-7F27-4651-BD4C-85EA38822A26}"/>
              </a:ext>
            </a:extLst>
          </p:cNvPr>
          <p:cNvCxnSpPr>
            <a:cxnSpLocks/>
          </p:cNvCxnSpPr>
          <p:nvPr/>
        </p:nvCxnSpPr>
        <p:spPr>
          <a:xfrm flipH="1">
            <a:off x="6176683" y="5029199"/>
            <a:ext cx="170330" cy="116542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4EAC95F-53F6-B5CB-29D4-3CA7B97A98C6}"/>
              </a:ext>
            </a:extLst>
          </p:cNvPr>
          <p:cNvCxnSpPr>
            <a:cxnSpLocks/>
          </p:cNvCxnSpPr>
          <p:nvPr/>
        </p:nvCxnSpPr>
        <p:spPr>
          <a:xfrm flipH="1">
            <a:off x="11304494" y="5038164"/>
            <a:ext cx="170330" cy="116542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9E64A16-4F98-A236-9EC4-35BF770A1DA5}"/>
              </a:ext>
            </a:extLst>
          </p:cNvPr>
          <p:cNvCxnSpPr>
            <a:cxnSpLocks/>
          </p:cNvCxnSpPr>
          <p:nvPr/>
        </p:nvCxnSpPr>
        <p:spPr>
          <a:xfrm flipH="1" flipV="1">
            <a:off x="9672917" y="4472350"/>
            <a:ext cx="303187" cy="135509"/>
          </a:xfrm>
          <a:prstGeom prst="line">
            <a:avLst/>
          </a:prstGeom>
          <a:ln w="38100">
            <a:solidFill>
              <a:srgbClr val="FF00F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E3A229C3-96DA-43F6-EE07-846E12E59574}"/>
              </a:ext>
            </a:extLst>
          </p:cNvPr>
          <p:cNvCxnSpPr>
            <a:cxnSpLocks/>
          </p:cNvCxnSpPr>
          <p:nvPr/>
        </p:nvCxnSpPr>
        <p:spPr>
          <a:xfrm flipH="1" flipV="1">
            <a:off x="8677835" y="3926541"/>
            <a:ext cx="995082" cy="152400"/>
          </a:xfrm>
          <a:prstGeom prst="line">
            <a:avLst/>
          </a:prstGeom>
          <a:ln w="1270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E06B2D1-2550-7E52-2085-691E92B23595}"/>
              </a:ext>
            </a:extLst>
          </p:cNvPr>
          <p:cNvCxnSpPr>
            <a:cxnSpLocks/>
          </p:cNvCxnSpPr>
          <p:nvPr/>
        </p:nvCxnSpPr>
        <p:spPr>
          <a:xfrm flipH="1">
            <a:off x="6532189" y="4199963"/>
            <a:ext cx="218235" cy="103096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9FC58C88-A364-C8FF-83E5-FF4CE62232C0}"/>
              </a:ext>
            </a:extLst>
          </p:cNvPr>
          <p:cNvCxnSpPr>
            <a:cxnSpLocks/>
          </p:cNvCxnSpPr>
          <p:nvPr/>
        </p:nvCxnSpPr>
        <p:spPr>
          <a:xfrm flipH="1" flipV="1">
            <a:off x="6463553" y="4465711"/>
            <a:ext cx="502023" cy="142148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1F1A4DFE-00A3-DFC1-6ED8-D370A048517E}"/>
              </a:ext>
            </a:extLst>
          </p:cNvPr>
          <p:cNvCxnSpPr>
            <a:cxnSpLocks/>
          </p:cNvCxnSpPr>
          <p:nvPr/>
        </p:nvCxnSpPr>
        <p:spPr>
          <a:xfrm>
            <a:off x="6463553" y="2188828"/>
            <a:ext cx="412376" cy="121283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43D288FA-5871-2D93-0631-D71AA8460BB7}"/>
              </a:ext>
            </a:extLst>
          </p:cNvPr>
          <p:cNvCxnSpPr>
            <a:cxnSpLocks/>
          </p:cNvCxnSpPr>
          <p:nvPr/>
        </p:nvCxnSpPr>
        <p:spPr>
          <a:xfrm flipV="1">
            <a:off x="6347013" y="2462812"/>
            <a:ext cx="618563" cy="121024"/>
          </a:xfrm>
          <a:prstGeom prst="line">
            <a:avLst/>
          </a:prstGeom>
          <a:ln w="952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E447B9A9-B452-7565-D564-332C17E2219B}"/>
              </a:ext>
            </a:extLst>
          </p:cNvPr>
          <p:cNvCxnSpPr>
            <a:cxnSpLocks/>
          </p:cNvCxnSpPr>
          <p:nvPr/>
        </p:nvCxnSpPr>
        <p:spPr>
          <a:xfrm>
            <a:off x="7512424" y="3903569"/>
            <a:ext cx="277905" cy="175372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FD1BE1B9-41EA-9F40-D0B8-6BEF7C296670}"/>
              </a:ext>
            </a:extLst>
          </p:cNvPr>
          <p:cNvCxnSpPr>
            <a:cxnSpLocks/>
          </p:cNvCxnSpPr>
          <p:nvPr/>
        </p:nvCxnSpPr>
        <p:spPr>
          <a:xfrm>
            <a:off x="8028852" y="4465711"/>
            <a:ext cx="424866" cy="142148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E023D12C-3BD0-DAB0-993A-FC6CB372203B}"/>
              </a:ext>
            </a:extLst>
          </p:cNvPr>
          <p:cNvCxnSpPr>
            <a:cxnSpLocks/>
          </p:cNvCxnSpPr>
          <p:nvPr/>
        </p:nvCxnSpPr>
        <p:spPr>
          <a:xfrm flipH="1">
            <a:off x="6551659" y="2462995"/>
            <a:ext cx="3214489" cy="179110"/>
          </a:xfrm>
          <a:prstGeom prst="line">
            <a:avLst/>
          </a:prstGeom>
          <a:ln w="952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9B1FE693-B073-CA26-47A0-1FD18D79B760}"/>
              </a:ext>
            </a:extLst>
          </p:cNvPr>
          <p:cNvCxnSpPr>
            <a:cxnSpLocks/>
          </p:cNvCxnSpPr>
          <p:nvPr/>
        </p:nvCxnSpPr>
        <p:spPr>
          <a:xfrm flipH="1" flipV="1">
            <a:off x="6511819" y="2774313"/>
            <a:ext cx="3443915" cy="140772"/>
          </a:xfrm>
          <a:prstGeom prst="line">
            <a:avLst/>
          </a:prstGeom>
          <a:ln w="952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35E68A19-B7FB-C486-9905-9318D25B1B62}"/>
              </a:ext>
            </a:extLst>
          </p:cNvPr>
          <p:cNvCxnSpPr>
            <a:cxnSpLocks/>
          </p:cNvCxnSpPr>
          <p:nvPr/>
        </p:nvCxnSpPr>
        <p:spPr>
          <a:xfrm flipH="1">
            <a:off x="8346141" y="3903569"/>
            <a:ext cx="170330" cy="116542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0EC5CAEB-33CF-72D0-B046-F4A3949CD533}"/>
              </a:ext>
            </a:extLst>
          </p:cNvPr>
          <p:cNvCxnSpPr>
            <a:cxnSpLocks/>
          </p:cNvCxnSpPr>
          <p:nvPr/>
        </p:nvCxnSpPr>
        <p:spPr>
          <a:xfrm flipH="1">
            <a:off x="4903694" y="4760259"/>
            <a:ext cx="573741" cy="143435"/>
          </a:xfrm>
          <a:prstGeom prst="line">
            <a:avLst/>
          </a:prstGeom>
          <a:ln w="9525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8DECB95A-54DF-72C6-6F7D-AB0CC76CCE39}"/>
              </a:ext>
            </a:extLst>
          </p:cNvPr>
          <p:cNvCxnSpPr>
            <a:cxnSpLocks/>
          </p:cNvCxnSpPr>
          <p:nvPr/>
        </p:nvCxnSpPr>
        <p:spPr>
          <a:xfrm>
            <a:off x="8283389" y="2164734"/>
            <a:ext cx="457199" cy="399773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5F5DA250-C588-4C06-AFCF-B73E1FD384C6}"/>
              </a:ext>
            </a:extLst>
          </p:cNvPr>
          <p:cNvCxnSpPr>
            <a:cxnSpLocks/>
          </p:cNvCxnSpPr>
          <p:nvPr/>
        </p:nvCxnSpPr>
        <p:spPr>
          <a:xfrm flipH="1">
            <a:off x="5001768" y="4184442"/>
            <a:ext cx="273961" cy="118617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8D5AB63F-74C9-E261-7495-A6D99D2787DF}"/>
              </a:ext>
            </a:extLst>
          </p:cNvPr>
          <p:cNvCxnSpPr>
            <a:cxnSpLocks/>
          </p:cNvCxnSpPr>
          <p:nvPr/>
        </p:nvCxnSpPr>
        <p:spPr>
          <a:xfrm flipH="1">
            <a:off x="7603575" y="4184442"/>
            <a:ext cx="700075" cy="118617"/>
          </a:xfrm>
          <a:prstGeom prst="line">
            <a:avLst/>
          </a:prstGeom>
          <a:ln w="9525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6A2800E3-B2CD-8938-D9BC-CD0D4E3E797E}"/>
              </a:ext>
            </a:extLst>
          </p:cNvPr>
          <p:cNvCxnSpPr>
            <a:cxnSpLocks/>
          </p:cNvCxnSpPr>
          <p:nvPr/>
        </p:nvCxnSpPr>
        <p:spPr>
          <a:xfrm>
            <a:off x="7881107" y="4167467"/>
            <a:ext cx="72505" cy="152400"/>
          </a:xfrm>
          <a:prstGeom prst="line">
            <a:avLst/>
          </a:prstGeom>
          <a:ln w="952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10BC6A2B-0BAA-2EED-45B1-C000D58DC9DB}"/>
              </a:ext>
            </a:extLst>
          </p:cNvPr>
          <p:cNvCxnSpPr>
            <a:cxnSpLocks/>
          </p:cNvCxnSpPr>
          <p:nvPr/>
        </p:nvCxnSpPr>
        <p:spPr>
          <a:xfrm flipH="1" flipV="1">
            <a:off x="6373906" y="3895163"/>
            <a:ext cx="340658" cy="15240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902ADB88-0AFA-7FDC-3F12-93D6461D6CD0}"/>
              </a:ext>
            </a:extLst>
          </p:cNvPr>
          <p:cNvCxnSpPr>
            <a:cxnSpLocks/>
          </p:cNvCxnSpPr>
          <p:nvPr/>
        </p:nvCxnSpPr>
        <p:spPr>
          <a:xfrm flipH="1" flipV="1">
            <a:off x="8538588" y="4760259"/>
            <a:ext cx="2880120" cy="161363"/>
          </a:xfrm>
          <a:prstGeom prst="line">
            <a:avLst/>
          </a:prstGeom>
          <a:ln w="952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60DD64C2-9891-A942-0970-7A3B8D9FE4B9}"/>
              </a:ext>
            </a:extLst>
          </p:cNvPr>
          <p:cNvCxnSpPr>
            <a:cxnSpLocks/>
          </p:cNvCxnSpPr>
          <p:nvPr/>
        </p:nvCxnSpPr>
        <p:spPr>
          <a:xfrm flipH="1">
            <a:off x="6373906" y="4770511"/>
            <a:ext cx="680037" cy="133183"/>
          </a:xfrm>
          <a:prstGeom prst="line">
            <a:avLst/>
          </a:prstGeom>
          <a:ln w="3810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686E29EB-C53B-DE3E-A17B-6258C2AA2602}"/>
              </a:ext>
            </a:extLst>
          </p:cNvPr>
          <p:cNvCxnSpPr>
            <a:cxnSpLocks/>
          </p:cNvCxnSpPr>
          <p:nvPr/>
        </p:nvCxnSpPr>
        <p:spPr>
          <a:xfrm flipH="1" flipV="1">
            <a:off x="5590895" y="4770511"/>
            <a:ext cx="1921529" cy="181086"/>
          </a:xfrm>
          <a:prstGeom prst="line">
            <a:avLst/>
          </a:prstGeom>
          <a:ln w="952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02DAB1AB-A875-B440-C26F-61F94BDDD97B}"/>
              </a:ext>
            </a:extLst>
          </p:cNvPr>
          <p:cNvCxnSpPr>
            <a:cxnSpLocks/>
          </p:cNvCxnSpPr>
          <p:nvPr/>
        </p:nvCxnSpPr>
        <p:spPr>
          <a:xfrm flipH="1" flipV="1">
            <a:off x="4903694" y="4472350"/>
            <a:ext cx="573741" cy="64435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52ECA89A-46CA-913B-118A-E0B7A4658DE1}"/>
              </a:ext>
            </a:extLst>
          </p:cNvPr>
          <p:cNvCxnSpPr>
            <a:cxnSpLocks/>
          </p:cNvCxnSpPr>
          <p:nvPr/>
        </p:nvCxnSpPr>
        <p:spPr>
          <a:xfrm flipH="1">
            <a:off x="8205645" y="3347923"/>
            <a:ext cx="139000" cy="81077"/>
          </a:xfrm>
          <a:prstGeom prst="line">
            <a:avLst/>
          </a:prstGeom>
          <a:ln w="952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56701BD6-9088-0E34-C53E-28D85D32233B}"/>
              </a:ext>
            </a:extLst>
          </p:cNvPr>
          <p:cNvCxnSpPr>
            <a:cxnSpLocks/>
          </p:cNvCxnSpPr>
          <p:nvPr/>
        </p:nvCxnSpPr>
        <p:spPr>
          <a:xfrm flipH="1">
            <a:off x="9672917" y="4184442"/>
            <a:ext cx="79895" cy="108230"/>
          </a:xfrm>
          <a:prstGeom prst="line">
            <a:avLst/>
          </a:prstGeom>
          <a:ln w="1270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01B7DE8C-FDCB-3E95-1902-FB44E1F74925}"/>
              </a:ext>
            </a:extLst>
          </p:cNvPr>
          <p:cNvCxnSpPr>
            <a:cxnSpLocks/>
          </p:cNvCxnSpPr>
          <p:nvPr/>
        </p:nvCxnSpPr>
        <p:spPr>
          <a:xfrm flipH="1">
            <a:off x="5511214" y="4472350"/>
            <a:ext cx="2001210" cy="136796"/>
          </a:xfrm>
          <a:prstGeom prst="line">
            <a:avLst/>
          </a:prstGeom>
          <a:ln w="9525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FA7C6EF6-D6DF-870B-9CA3-4B9358886DF8}"/>
              </a:ext>
            </a:extLst>
          </p:cNvPr>
          <p:cNvCxnSpPr>
            <a:cxnSpLocks/>
          </p:cNvCxnSpPr>
          <p:nvPr/>
        </p:nvCxnSpPr>
        <p:spPr>
          <a:xfrm>
            <a:off x="6327423" y="2760002"/>
            <a:ext cx="638153" cy="172718"/>
          </a:xfrm>
          <a:prstGeom prst="line">
            <a:avLst/>
          </a:prstGeom>
          <a:ln w="952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7E1B2CC7-2633-DB65-24C7-AE8D4C1F7DA3}"/>
              </a:ext>
            </a:extLst>
          </p:cNvPr>
          <p:cNvCxnSpPr>
            <a:cxnSpLocks/>
          </p:cNvCxnSpPr>
          <p:nvPr/>
        </p:nvCxnSpPr>
        <p:spPr>
          <a:xfrm flipV="1">
            <a:off x="5590895" y="3053448"/>
            <a:ext cx="1463048" cy="130751"/>
          </a:xfrm>
          <a:prstGeom prst="line">
            <a:avLst/>
          </a:prstGeom>
          <a:ln w="952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0B7858EB-806B-AFAA-36E1-DA561CFA9260}"/>
              </a:ext>
            </a:extLst>
          </p:cNvPr>
          <p:cNvCxnSpPr>
            <a:cxnSpLocks/>
          </p:cNvCxnSpPr>
          <p:nvPr/>
        </p:nvCxnSpPr>
        <p:spPr>
          <a:xfrm flipV="1">
            <a:off x="8435303" y="3040667"/>
            <a:ext cx="1689000" cy="171461"/>
          </a:xfrm>
          <a:prstGeom prst="line">
            <a:avLst/>
          </a:prstGeom>
          <a:ln w="952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8BB5562C-3F52-97BF-417D-193A9F3942CF}"/>
              </a:ext>
            </a:extLst>
          </p:cNvPr>
          <p:cNvCxnSpPr>
            <a:cxnSpLocks/>
          </p:cNvCxnSpPr>
          <p:nvPr/>
        </p:nvCxnSpPr>
        <p:spPr>
          <a:xfrm>
            <a:off x="8899004" y="2731369"/>
            <a:ext cx="1190490" cy="140772"/>
          </a:xfrm>
          <a:prstGeom prst="line">
            <a:avLst/>
          </a:prstGeom>
          <a:ln w="952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8A124EE-2111-5592-D49E-BE0D27924768}"/>
              </a:ext>
            </a:extLst>
          </p:cNvPr>
          <p:cNvSpPr txBox="1"/>
          <p:nvPr/>
        </p:nvSpPr>
        <p:spPr>
          <a:xfrm>
            <a:off x="-596337" y="1339958"/>
            <a:ext cx="6960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b="1" dirty="0"/>
              <a:t>GT-C</a:t>
            </a:r>
            <a:r>
              <a:rPr lang="en-DK" sz="1600" b="1" baseline="-25000" dirty="0"/>
              <a:t>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8BC61C0-00F8-7001-A66E-46ED37650DE1}"/>
              </a:ext>
            </a:extLst>
          </p:cNvPr>
          <p:cNvSpPr txBox="1"/>
          <p:nvPr/>
        </p:nvSpPr>
        <p:spPr>
          <a:xfrm>
            <a:off x="-596337" y="2464221"/>
            <a:ext cx="6960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b="1" dirty="0"/>
              <a:t>GT-C</a:t>
            </a:r>
            <a:r>
              <a:rPr lang="en-DK" sz="1600" b="1" baseline="-25000" dirty="0"/>
              <a:t>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4E5972-8C17-E7EB-17E9-20E212B14D0C}"/>
              </a:ext>
            </a:extLst>
          </p:cNvPr>
          <p:cNvSpPr txBox="1"/>
          <p:nvPr/>
        </p:nvSpPr>
        <p:spPr>
          <a:xfrm>
            <a:off x="-596337" y="4325215"/>
            <a:ext cx="6960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b="1" dirty="0"/>
              <a:t>GT-C</a:t>
            </a:r>
            <a:r>
              <a:rPr lang="en-DK" sz="1600" b="1" baseline="-25000" dirty="0"/>
              <a:t>3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625A830-45D9-2983-C3A7-FC661C37AA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786" y="5636236"/>
            <a:ext cx="133350" cy="7273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EA930CD-581E-7E7F-4724-9682204B47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83035" y="5621156"/>
            <a:ext cx="133351" cy="8781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0EEBDB6-A5D5-EBD4-863C-0DF906805C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54969" y="5617012"/>
            <a:ext cx="133350" cy="9757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9A7FA1B4-E3FA-AC99-CCE4-5C6A3FFEECA2}"/>
              </a:ext>
            </a:extLst>
          </p:cNvPr>
          <p:cNvSpPr txBox="1"/>
          <p:nvPr/>
        </p:nvSpPr>
        <p:spPr>
          <a:xfrm>
            <a:off x="157461" y="5528094"/>
            <a:ext cx="16067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: Transmembrane helix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923D8EB-2B12-37AF-0AD5-94D6ED639F1F}"/>
              </a:ext>
            </a:extLst>
          </p:cNvPr>
          <p:cNvSpPr txBox="1"/>
          <p:nvPr/>
        </p:nvSpPr>
        <p:spPr>
          <a:xfrm>
            <a:off x="1921644" y="5528094"/>
            <a:ext cx="19000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: Non-transmembrane helix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C0FC96E-2861-FF59-E978-78C2CE7867CA}"/>
              </a:ext>
            </a:extLst>
          </p:cNvPr>
          <p:cNvSpPr txBox="1"/>
          <p:nvPr/>
        </p:nvSpPr>
        <p:spPr>
          <a:xfrm>
            <a:off x="4049710" y="5526564"/>
            <a:ext cx="9361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: Beta-sheet</a:t>
            </a:r>
          </a:p>
        </p:txBody>
      </p:sp>
    </p:spTree>
    <p:extLst>
      <p:ext uri="{BB962C8B-B14F-4D97-AF65-F5344CB8AC3E}">
        <p14:creationId xmlns:p14="http://schemas.microsoft.com/office/powerpoint/2010/main" val="425914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8E772BB-C2BC-F0D8-832B-0788ED6482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637905"/>
            <a:ext cx="12060603" cy="4072074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B540778-898F-68E8-9FAD-DD78BDB47BAA}"/>
              </a:ext>
            </a:extLst>
          </p:cNvPr>
          <p:cNvCxnSpPr>
            <a:cxnSpLocks/>
          </p:cNvCxnSpPr>
          <p:nvPr/>
        </p:nvCxnSpPr>
        <p:spPr>
          <a:xfrm flipH="1">
            <a:off x="9555892" y="3341353"/>
            <a:ext cx="305285" cy="8764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D554575-98E7-0676-E070-EA56206DECCF}"/>
              </a:ext>
            </a:extLst>
          </p:cNvPr>
          <p:cNvCxnSpPr>
            <a:cxnSpLocks/>
          </p:cNvCxnSpPr>
          <p:nvPr/>
        </p:nvCxnSpPr>
        <p:spPr>
          <a:xfrm flipH="1">
            <a:off x="4652682" y="5029199"/>
            <a:ext cx="170330" cy="116542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BEF96C9-8A0F-040D-D94F-FFE9A6076E22}"/>
              </a:ext>
            </a:extLst>
          </p:cNvPr>
          <p:cNvCxnSpPr>
            <a:cxnSpLocks/>
          </p:cNvCxnSpPr>
          <p:nvPr/>
        </p:nvCxnSpPr>
        <p:spPr>
          <a:xfrm flipH="1">
            <a:off x="6176683" y="5029199"/>
            <a:ext cx="170330" cy="116542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9C7008A-7A59-CECC-CF30-91D6CFC77E47}"/>
              </a:ext>
            </a:extLst>
          </p:cNvPr>
          <p:cNvCxnSpPr>
            <a:cxnSpLocks/>
          </p:cNvCxnSpPr>
          <p:nvPr/>
        </p:nvCxnSpPr>
        <p:spPr>
          <a:xfrm flipH="1">
            <a:off x="11304494" y="5038164"/>
            <a:ext cx="170330" cy="116542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939B29B-E5F7-593F-2249-DF6A5DCE4974}"/>
              </a:ext>
            </a:extLst>
          </p:cNvPr>
          <p:cNvCxnSpPr>
            <a:cxnSpLocks/>
          </p:cNvCxnSpPr>
          <p:nvPr/>
        </p:nvCxnSpPr>
        <p:spPr>
          <a:xfrm flipH="1" flipV="1">
            <a:off x="9672917" y="4472350"/>
            <a:ext cx="303187" cy="135509"/>
          </a:xfrm>
          <a:prstGeom prst="line">
            <a:avLst/>
          </a:prstGeom>
          <a:ln w="38100">
            <a:solidFill>
              <a:srgbClr val="FF00F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4127459-545F-CD35-C9D4-6582CE584125}"/>
              </a:ext>
            </a:extLst>
          </p:cNvPr>
          <p:cNvCxnSpPr>
            <a:cxnSpLocks/>
          </p:cNvCxnSpPr>
          <p:nvPr/>
        </p:nvCxnSpPr>
        <p:spPr>
          <a:xfrm flipH="1" flipV="1">
            <a:off x="6463553" y="4465711"/>
            <a:ext cx="502023" cy="142148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E9FA796-4958-6F64-3D7A-D1BF772AE21D}"/>
              </a:ext>
            </a:extLst>
          </p:cNvPr>
          <p:cNvCxnSpPr>
            <a:cxnSpLocks/>
          </p:cNvCxnSpPr>
          <p:nvPr/>
        </p:nvCxnSpPr>
        <p:spPr>
          <a:xfrm flipV="1">
            <a:off x="8453718" y="1891416"/>
            <a:ext cx="252929" cy="13413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BDC9065-F1A3-9B47-9752-2C3D7575E11E}"/>
              </a:ext>
            </a:extLst>
          </p:cNvPr>
          <p:cNvCxnSpPr>
            <a:cxnSpLocks/>
          </p:cNvCxnSpPr>
          <p:nvPr/>
        </p:nvCxnSpPr>
        <p:spPr>
          <a:xfrm>
            <a:off x="8028852" y="4465711"/>
            <a:ext cx="424866" cy="142148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32F7FB0-69DA-10CE-61AB-A6CBCE5F5039}"/>
              </a:ext>
            </a:extLst>
          </p:cNvPr>
          <p:cNvCxnSpPr>
            <a:cxnSpLocks/>
          </p:cNvCxnSpPr>
          <p:nvPr/>
        </p:nvCxnSpPr>
        <p:spPr>
          <a:xfrm flipH="1">
            <a:off x="8346141" y="3903569"/>
            <a:ext cx="170330" cy="116542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A8C3FCE-32D8-591F-1F81-6918DBF1EFCD}"/>
              </a:ext>
            </a:extLst>
          </p:cNvPr>
          <p:cNvCxnSpPr>
            <a:cxnSpLocks/>
          </p:cNvCxnSpPr>
          <p:nvPr/>
        </p:nvCxnSpPr>
        <p:spPr>
          <a:xfrm flipH="1">
            <a:off x="6373906" y="4770511"/>
            <a:ext cx="680037" cy="133183"/>
          </a:xfrm>
          <a:prstGeom prst="line">
            <a:avLst/>
          </a:prstGeom>
          <a:ln w="381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3DE1467-9ED7-833C-7404-A1F79C024C71}"/>
              </a:ext>
            </a:extLst>
          </p:cNvPr>
          <p:cNvCxnSpPr>
            <a:cxnSpLocks/>
          </p:cNvCxnSpPr>
          <p:nvPr/>
        </p:nvCxnSpPr>
        <p:spPr>
          <a:xfrm flipH="1" flipV="1">
            <a:off x="4903694" y="4472350"/>
            <a:ext cx="582706" cy="64435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0FBE143-3B45-9697-61C4-79129491CB1D}"/>
              </a:ext>
            </a:extLst>
          </p:cNvPr>
          <p:cNvCxnSpPr>
            <a:cxnSpLocks/>
          </p:cNvCxnSpPr>
          <p:nvPr/>
        </p:nvCxnSpPr>
        <p:spPr>
          <a:xfrm flipH="1" flipV="1">
            <a:off x="6463553" y="2190299"/>
            <a:ext cx="412376" cy="121283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29F0500D-6605-E188-A59C-59C67212B9AC}"/>
              </a:ext>
            </a:extLst>
          </p:cNvPr>
          <p:cNvCxnSpPr>
            <a:cxnSpLocks/>
          </p:cNvCxnSpPr>
          <p:nvPr/>
        </p:nvCxnSpPr>
        <p:spPr>
          <a:xfrm flipH="1">
            <a:off x="7368990" y="5038164"/>
            <a:ext cx="170330" cy="116542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8293C55-B20E-CE16-79CE-FF9F893445E9}"/>
              </a:ext>
            </a:extLst>
          </p:cNvPr>
          <p:cNvCxnSpPr>
            <a:cxnSpLocks/>
          </p:cNvCxnSpPr>
          <p:nvPr/>
        </p:nvCxnSpPr>
        <p:spPr>
          <a:xfrm>
            <a:off x="9620744" y="2190299"/>
            <a:ext cx="108252" cy="10512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644C29F4-F50E-AD88-89B4-116F2018CB2E}"/>
              </a:ext>
            </a:extLst>
          </p:cNvPr>
          <p:cNvCxnSpPr>
            <a:cxnSpLocks/>
          </p:cNvCxnSpPr>
          <p:nvPr/>
        </p:nvCxnSpPr>
        <p:spPr>
          <a:xfrm>
            <a:off x="9786956" y="2462812"/>
            <a:ext cx="189148" cy="42043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7D51DD2-7E5F-EF84-9148-E86E03CBD292}"/>
              </a:ext>
            </a:extLst>
          </p:cNvPr>
          <p:cNvCxnSpPr>
            <a:cxnSpLocks/>
          </p:cNvCxnSpPr>
          <p:nvPr/>
        </p:nvCxnSpPr>
        <p:spPr>
          <a:xfrm flipH="1">
            <a:off x="6532189" y="4199963"/>
            <a:ext cx="218235" cy="103096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D7C1AD90-BB34-327B-2026-8112DADD6D56}"/>
              </a:ext>
            </a:extLst>
          </p:cNvPr>
          <p:cNvCxnSpPr>
            <a:cxnSpLocks/>
          </p:cNvCxnSpPr>
          <p:nvPr/>
        </p:nvCxnSpPr>
        <p:spPr>
          <a:xfrm flipH="1">
            <a:off x="9659509" y="1880185"/>
            <a:ext cx="105963" cy="14319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46E7AE3-71FD-41C4-FC85-DD067E27B192}"/>
              </a:ext>
            </a:extLst>
          </p:cNvPr>
          <p:cNvCxnSpPr>
            <a:cxnSpLocks/>
          </p:cNvCxnSpPr>
          <p:nvPr/>
        </p:nvCxnSpPr>
        <p:spPr>
          <a:xfrm flipH="1">
            <a:off x="9881530" y="3039461"/>
            <a:ext cx="107173" cy="12386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6122356-A699-8D2A-1237-E9E67F392FC8}"/>
              </a:ext>
            </a:extLst>
          </p:cNvPr>
          <p:cNvCxnSpPr>
            <a:cxnSpLocks/>
          </p:cNvCxnSpPr>
          <p:nvPr/>
        </p:nvCxnSpPr>
        <p:spPr>
          <a:xfrm>
            <a:off x="5706399" y="1891416"/>
            <a:ext cx="667507" cy="13196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D0FE6ED-0D69-9C9C-8E96-D2ED54A0A249}"/>
              </a:ext>
            </a:extLst>
          </p:cNvPr>
          <p:cNvCxnSpPr>
            <a:cxnSpLocks/>
          </p:cNvCxnSpPr>
          <p:nvPr/>
        </p:nvCxnSpPr>
        <p:spPr>
          <a:xfrm flipH="1" flipV="1">
            <a:off x="8373994" y="2185696"/>
            <a:ext cx="332653" cy="125886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1442C1E-B6CF-CD60-D68B-64913725A65A}"/>
              </a:ext>
            </a:extLst>
          </p:cNvPr>
          <p:cNvCxnSpPr>
            <a:cxnSpLocks/>
          </p:cNvCxnSpPr>
          <p:nvPr/>
        </p:nvCxnSpPr>
        <p:spPr>
          <a:xfrm flipH="1" flipV="1">
            <a:off x="8804754" y="2462812"/>
            <a:ext cx="83873" cy="107393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E145FA9-169A-EE4B-FC85-EA212B867CA1}"/>
              </a:ext>
            </a:extLst>
          </p:cNvPr>
          <p:cNvCxnSpPr>
            <a:cxnSpLocks/>
          </p:cNvCxnSpPr>
          <p:nvPr/>
        </p:nvCxnSpPr>
        <p:spPr>
          <a:xfrm flipV="1">
            <a:off x="8431306" y="2761960"/>
            <a:ext cx="457321" cy="40137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E853081-3C99-24FA-A504-1B3968BBF07D}"/>
              </a:ext>
            </a:extLst>
          </p:cNvPr>
          <p:cNvCxnSpPr>
            <a:cxnSpLocks/>
          </p:cNvCxnSpPr>
          <p:nvPr/>
        </p:nvCxnSpPr>
        <p:spPr>
          <a:xfrm>
            <a:off x="8794377" y="2758647"/>
            <a:ext cx="209580" cy="123024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528A0EF9-E412-09C0-3141-121920D2E2B5}"/>
              </a:ext>
            </a:extLst>
          </p:cNvPr>
          <p:cNvCxnSpPr>
            <a:cxnSpLocks/>
          </p:cNvCxnSpPr>
          <p:nvPr/>
        </p:nvCxnSpPr>
        <p:spPr>
          <a:xfrm flipH="1">
            <a:off x="4652682" y="5029199"/>
            <a:ext cx="170330" cy="116542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3D1917BB-7F27-4651-BD4C-85EA38822A26}"/>
              </a:ext>
            </a:extLst>
          </p:cNvPr>
          <p:cNvCxnSpPr>
            <a:cxnSpLocks/>
          </p:cNvCxnSpPr>
          <p:nvPr/>
        </p:nvCxnSpPr>
        <p:spPr>
          <a:xfrm flipH="1">
            <a:off x="6176683" y="5029199"/>
            <a:ext cx="170330" cy="116542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4EAC95F-53F6-B5CB-29D4-3CA7B97A98C6}"/>
              </a:ext>
            </a:extLst>
          </p:cNvPr>
          <p:cNvCxnSpPr>
            <a:cxnSpLocks/>
          </p:cNvCxnSpPr>
          <p:nvPr/>
        </p:nvCxnSpPr>
        <p:spPr>
          <a:xfrm flipH="1">
            <a:off x="11304494" y="5038164"/>
            <a:ext cx="170330" cy="116542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9E64A16-4F98-A236-9EC4-35BF770A1DA5}"/>
              </a:ext>
            </a:extLst>
          </p:cNvPr>
          <p:cNvCxnSpPr>
            <a:cxnSpLocks/>
          </p:cNvCxnSpPr>
          <p:nvPr/>
        </p:nvCxnSpPr>
        <p:spPr>
          <a:xfrm flipH="1" flipV="1">
            <a:off x="9672917" y="4472350"/>
            <a:ext cx="303187" cy="135509"/>
          </a:xfrm>
          <a:prstGeom prst="line">
            <a:avLst/>
          </a:prstGeom>
          <a:ln w="38100">
            <a:solidFill>
              <a:srgbClr val="FF00F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E3A229C3-96DA-43F6-EE07-846E12E59574}"/>
              </a:ext>
            </a:extLst>
          </p:cNvPr>
          <p:cNvCxnSpPr>
            <a:cxnSpLocks/>
          </p:cNvCxnSpPr>
          <p:nvPr/>
        </p:nvCxnSpPr>
        <p:spPr>
          <a:xfrm flipH="1" flipV="1">
            <a:off x="8677835" y="3926541"/>
            <a:ext cx="995082" cy="152400"/>
          </a:xfrm>
          <a:prstGeom prst="line">
            <a:avLst/>
          </a:prstGeom>
          <a:ln w="1270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E06B2D1-2550-7E52-2085-691E92B23595}"/>
              </a:ext>
            </a:extLst>
          </p:cNvPr>
          <p:cNvCxnSpPr>
            <a:cxnSpLocks/>
          </p:cNvCxnSpPr>
          <p:nvPr/>
        </p:nvCxnSpPr>
        <p:spPr>
          <a:xfrm flipH="1">
            <a:off x="6532189" y="4199963"/>
            <a:ext cx="218235" cy="103096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9FC58C88-A364-C8FF-83E5-FF4CE62232C0}"/>
              </a:ext>
            </a:extLst>
          </p:cNvPr>
          <p:cNvCxnSpPr>
            <a:cxnSpLocks/>
          </p:cNvCxnSpPr>
          <p:nvPr/>
        </p:nvCxnSpPr>
        <p:spPr>
          <a:xfrm flipH="1" flipV="1">
            <a:off x="6463553" y="4465711"/>
            <a:ext cx="502023" cy="142148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1F1A4DFE-00A3-DFC1-6ED8-D370A048517E}"/>
              </a:ext>
            </a:extLst>
          </p:cNvPr>
          <p:cNvCxnSpPr>
            <a:cxnSpLocks/>
          </p:cNvCxnSpPr>
          <p:nvPr/>
        </p:nvCxnSpPr>
        <p:spPr>
          <a:xfrm>
            <a:off x="6463553" y="2188828"/>
            <a:ext cx="412376" cy="121283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43D288FA-5871-2D93-0631-D71AA8460BB7}"/>
              </a:ext>
            </a:extLst>
          </p:cNvPr>
          <p:cNvCxnSpPr>
            <a:cxnSpLocks/>
          </p:cNvCxnSpPr>
          <p:nvPr/>
        </p:nvCxnSpPr>
        <p:spPr>
          <a:xfrm flipV="1">
            <a:off x="6347013" y="2462812"/>
            <a:ext cx="618563" cy="121024"/>
          </a:xfrm>
          <a:prstGeom prst="line">
            <a:avLst/>
          </a:prstGeom>
          <a:ln w="952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E447B9A9-B452-7565-D564-332C17E2219B}"/>
              </a:ext>
            </a:extLst>
          </p:cNvPr>
          <p:cNvCxnSpPr>
            <a:cxnSpLocks/>
          </p:cNvCxnSpPr>
          <p:nvPr/>
        </p:nvCxnSpPr>
        <p:spPr>
          <a:xfrm>
            <a:off x="7512424" y="3903569"/>
            <a:ext cx="277905" cy="175372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FD1BE1B9-41EA-9F40-D0B8-6BEF7C296670}"/>
              </a:ext>
            </a:extLst>
          </p:cNvPr>
          <p:cNvCxnSpPr>
            <a:cxnSpLocks/>
          </p:cNvCxnSpPr>
          <p:nvPr/>
        </p:nvCxnSpPr>
        <p:spPr>
          <a:xfrm>
            <a:off x="8028852" y="4465711"/>
            <a:ext cx="424866" cy="142148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E023D12C-3BD0-DAB0-993A-FC6CB372203B}"/>
              </a:ext>
            </a:extLst>
          </p:cNvPr>
          <p:cNvCxnSpPr>
            <a:cxnSpLocks/>
          </p:cNvCxnSpPr>
          <p:nvPr/>
        </p:nvCxnSpPr>
        <p:spPr>
          <a:xfrm flipH="1">
            <a:off x="6551659" y="2462995"/>
            <a:ext cx="3214489" cy="179110"/>
          </a:xfrm>
          <a:prstGeom prst="line">
            <a:avLst/>
          </a:prstGeom>
          <a:ln w="952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9B1FE693-B073-CA26-47A0-1FD18D79B760}"/>
              </a:ext>
            </a:extLst>
          </p:cNvPr>
          <p:cNvCxnSpPr>
            <a:cxnSpLocks/>
          </p:cNvCxnSpPr>
          <p:nvPr/>
        </p:nvCxnSpPr>
        <p:spPr>
          <a:xfrm flipH="1" flipV="1">
            <a:off x="6511819" y="2774313"/>
            <a:ext cx="3443915" cy="140772"/>
          </a:xfrm>
          <a:prstGeom prst="line">
            <a:avLst/>
          </a:prstGeom>
          <a:ln w="952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35E68A19-B7FB-C486-9905-9318D25B1B62}"/>
              </a:ext>
            </a:extLst>
          </p:cNvPr>
          <p:cNvCxnSpPr>
            <a:cxnSpLocks/>
          </p:cNvCxnSpPr>
          <p:nvPr/>
        </p:nvCxnSpPr>
        <p:spPr>
          <a:xfrm flipH="1">
            <a:off x="8346141" y="3903569"/>
            <a:ext cx="170330" cy="116542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0EC5CAEB-33CF-72D0-B046-F4A3949CD533}"/>
              </a:ext>
            </a:extLst>
          </p:cNvPr>
          <p:cNvCxnSpPr>
            <a:cxnSpLocks/>
          </p:cNvCxnSpPr>
          <p:nvPr/>
        </p:nvCxnSpPr>
        <p:spPr>
          <a:xfrm flipH="1">
            <a:off x="4903694" y="4760259"/>
            <a:ext cx="573741" cy="143435"/>
          </a:xfrm>
          <a:prstGeom prst="line">
            <a:avLst/>
          </a:prstGeom>
          <a:ln w="9525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8DECB95A-54DF-72C6-6F7D-AB0CC76CCE39}"/>
              </a:ext>
            </a:extLst>
          </p:cNvPr>
          <p:cNvCxnSpPr>
            <a:cxnSpLocks/>
          </p:cNvCxnSpPr>
          <p:nvPr/>
        </p:nvCxnSpPr>
        <p:spPr>
          <a:xfrm>
            <a:off x="8283389" y="2164734"/>
            <a:ext cx="457199" cy="399773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5F5DA250-C588-4C06-AFCF-B73E1FD384C6}"/>
              </a:ext>
            </a:extLst>
          </p:cNvPr>
          <p:cNvCxnSpPr>
            <a:cxnSpLocks/>
          </p:cNvCxnSpPr>
          <p:nvPr/>
        </p:nvCxnSpPr>
        <p:spPr>
          <a:xfrm flipH="1">
            <a:off x="5001768" y="4184442"/>
            <a:ext cx="273961" cy="118617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8D5AB63F-74C9-E261-7495-A6D99D2787DF}"/>
              </a:ext>
            </a:extLst>
          </p:cNvPr>
          <p:cNvCxnSpPr>
            <a:cxnSpLocks/>
          </p:cNvCxnSpPr>
          <p:nvPr/>
        </p:nvCxnSpPr>
        <p:spPr>
          <a:xfrm flipH="1">
            <a:off x="7603575" y="4184442"/>
            <a:ext cx="700075" cy="118617"/>
          </a:xfrm>
          <a:prstGeom prst="line">
            <a:avLst/>
          </a:prstGeom>
          <a:ln w="9525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6A2800E3-B2CD-8938-D9BC-CD0D4E3E797E}"/>
              </a:ext>
            </a:extLst>
          </p:cNvPr>
          <p:cNvCxnSpPr>
            <a:cxnSpLocks/>
          </p:cNvCxnSpPr>
          <p:nvPr/>
        </p:nvCxnSpPr>
        <p:spPr>
          <a:xfrm>
            <a:off x="7881107" y="4167467"/>
            <a:ext cx="72505" cy="152400"/>
          </a:xfrm>
          <a:prstGeom prst="line">
            <a:avLst/>
          </a:prstGeom>
          <a:ln w="952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10BC6A2B-0BAA-2EED-45B1-C000D58DC9DB}"/>
              </a:ext>
            </a:extLst>
          </p:cNvPr>
          <p:cNvCxnSpPr>
            <a:cxnSpLocks/>
          </p:cNvCxnSpPr>
          <p:nvPr/>
        </p:nvCxnSpPr>
        <p:spPr>
          <a:xfrm flipH="1" flipV="1">
            <a:off x="6373906" y="3895163"/>
            <a:ext cx="340658" cy="15240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902ADB88-0AFA-7FDC-3F12-93D6461D6CD0}"/>
              </a:ext>
            </a:extLst>
          </p:cNvPr>
          <p:cNvCxnSpPr>
            <a:cxnSpLocks/>
          </p:cNvCxnSpPr>
          <p:nvPr/>
        </p:nvCxnSpPr>
        <p:spPr>
          <a:xfrm flipH="1" flipV="1">
            <a:off x="8538588" y="4760259"/>
            <a:ext cx="2880120" cy="161363"/>
          </a:xfrm>
          <a:prstGeom prst="line">
            <a:avLst/>
          </a:prstGeom>
          <a:ln w="952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60DD64C2-9891-A942-0970-7A3B8D9FE4B9}"/>
              </a:ext>
            </a:extLst>
          </p:cNvPr>
          <p:cNvCxnSpPr>
            <a:cxnSpLocks/>
          </p:cNvCxnSpPr>
          <p:nvPr/>
        </p:nvCxnSpPr>
        <p:spPr>
          <a:xfrm flipH="1">
            <a:off x="6373906" y="4770511"/>
            <a:ext cx="680037" cy="133183"/>
          </a:xfrm>
          <a:prstGeom prst="line">
            <a:avLst/>
          </a:prstGeom>
          <a:ln w="3810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686E29EB-C53B-DE3E-A17B-6258C2AA2602}"/>
              </a:ext>
            </a:extLst>
          </p:cNvPr>
          <p:cNvCxnSpPr>
            <a:cxnSpLocks/>
          </p:cNvCxnSpPr>
          <p:nvPr/>
        </p:nvCxnSpPr>
        <p:spPr>
          <a:xfrm flipH="1" flipV="1">
            <a:off x="5590895" y="4770511"/>
            <a:ext cx="1921529" cy="181086"/>
          </a:xfrm>
          <a:prstGeom prst="line">
            <a:avLst/>
          </a:prstGeom>
          <a:ln w="952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02DAB1AB-A875-B440-C26F-61F94BDDD97B}"/>
              </a:ext>
            </a:extLst>
          </p:cNvPr>
          <p:cNvCxnSpPr>
            <a:cxnSpLocks/>
          </p:cNvCxnSpPr>
          <p:nvPr/>
        </p:nvCxnSpPr>
        <p:spPr>
          <a:xfrm flipH="1" flipV="1">
            <a:off x="4903694" y="4472350"/>
            <a:ext cx="573741" cy="64435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52ECA89A-46CA-913B-118A-E0B7A4658DE1}"/>
              </a:ext>
            </a:extLst>
          </p:cNvPr>
          <p:cNvCxnSpPr>
            <a:cxnSpLocks/>
          </p:cNvCxnSpPr>
          <p:nvPr/>
        </p:nvCxnSpPr>
        <p:spPr>
          <a:xfrm flipH="1">
            <a:off x="8205645" y="3347923"/>
            <a:ext cx="139000" cy="81077"/>
          </a:xfrm>
          <a:prstGeom prst="line">
            <a:avLst/>
          </a:prstGeom>
          <a:ln w="952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56701BD6-9088-0E34-C53E-28D85D32233B}"/>
              </a:ext>
            </a:extLst>
          </p:cNvPr>
          <p:cNvCxnSpPr>
            <a:cxnSpLocks/>
          </p:cNvCxnSpPr>
          <p:nvPr/>
        </p:nvCxnSpPr>
        <p:spPr>
          <a:xfrm flipH="1">
            <a:off x="9672917" y="4184442"/>
            <a:ext cx="79895" cy="108230"/>
          </a:xfrm>
          <a:prstGeom prst="line">
            <a:avLst/>
          </a:prstGeom>
          <a:ln w="1270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01B7DE8C-FDCB-3E95-1902-FB44E1F74925}"/>
              </a:ext>
            </a:extLst>
          </p:cNvPr>
          <p:cNvCxnSpPr>
            <a:cxnSpLocks/>
          </p:cNvCxnSpPr>
          <p:nvPr/>
        </p:nvCxnSpPr>
        <p:spPr>
          <a:xfrm flipH="1">
            <a:off x="5511214" y="4472350"/>
            <a:ext cx="2001210" cy="136796"/>
          </a:xfrm>
          <a:prstGeom prst="line">
            <a:avLst/>
          </a:prstGeom>
          <a:ln w="9525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FA7C6EF6-D6DF-870B-9CA3-4B9358886DF8}"/>
              </a:ext>
            </a:extLst>
          </p:cNvPr>
          <p:cNvCxnSpPr>
            <a:cxnSpLocks/>
          </p:cNvCxnSpPr>
          <p:nvPr/>
        </p:nvCxnSpPr>
        <p:spPr>
          <a:xfrm>
            <a:off x="6327423" y="2760002"/>
            <a:ext cx="638153" cy="172718"/>
          </a:xfrm>
          <a:prstGeom prst="line">
            <a:avLst/>
          </a:prstGeom>
          <a:ln w="952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7E1B2CC7-2633-DB65-24C7-AE8D4C1F7DA3}"/>
              </a:ext>
            </a:extLst>
          </p:cNvPr>
          <p:cNvCxnSpPr>
            <a:cxnSpLocks/>
          </p:cNvCxnSpPr>
          <p:nvPr/>
        </p:nvCxnSpPr>
        <p:spPr>
          <a:xfrm flipV="1">
            <a:off x="5590895" y="3053448"/>
            <a:ext cx="1463048" cy="130751"/>
          </a:xfrm>
          <a:prstGeom prst="line">
            <a:avLst/>
          </a:prstGeom>
          <a:ln w="952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0B7858EB-806B-AFAA-36E1-DA561CFA9260}"/>
              </a:ext>
            </a:extLst>
          </p:cNvPr>
          <p:cNvCxnSpPr>
            <a:cxnSpLocks/>
          </p:cNvCxnSpPr>
          <p:nvPr/>
        </p:nvCxnSpPr>
        <p:spPr>
          <a:xfrm flipV="1">
            <a:off x="8435303" y="3040667"/>
            <a:ext cx="1689000" cy="171461"/>
          </a:xfrm>
          <a:prstGeom prst="line">
            <a:avLst/>
          </a:prstGeom>
          <a:ln w="952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8BB5562C-3F52-97BF-417D-193A9F3942CF}"/>
              </a:ext>
            </a:extLst>
          </p:cNvPr>
          <p:cNvCxnSpPr>
            <a:cxnSpLocks/>
          </p:cNvCxnSpPr>
          <p:nvPr/>
        </p:nvCxnSpPr>
        <p:spPr>
          <a:xfrm>
            <a:off x="8899004" y="2731369"/>
            <a:ext cx="1190490" cy="140772"/>
          </a:xfrm>
          <a:prstGeom prst="line">
            <a:avLst/>
          </a:prstGeom>
          <a:ln w="952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8A124EE-2111-5592-D49E-BE0D27924768}"/>
              </a:ext>
            </a:extLst>
          </p:cNvPr>
          <p:cNvSpPr txBox="1"/>
          <p:nvPr/>
        </p:nvSpPr>
        <p:spPr>
          <a:xfrm>
            <a:off x="-617358" y="2459088"/>
            <a:ext cx="6960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b="1" dirty="0"/>
              <a:t>GT-C</a:t>
            </a:r>
            <a:r>
              <a:rPr lang="en-DK" sz="1600" b="1" baseline="-25000" dirty="0"/>
              <a:t>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8BC61C0-00F8-7001-A66E-46ED37650DE1}"/>
              </a:ext>
            </a:extLst>
          </p:cNvPr>
          <p:cNvSpPr txBox="1"/>
          <p:nvPr/>
        </p:nvSpPr>
        <p:spPr>
          <a:xfrm>
            <a:off x="-617358" y="4335290"/>
            <a:ext cx="6960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b="1" dirty="0"/>
              <a:t>GT-C</a:t>
            </a:r>
            <a:r>
              <a:rPr lang="en-DK" sz="1600" b="1" baseline="-25000" dirty="0"/>
              <a:t>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4E5972-8C17-E7EB-17E9-20E212B14D0C}"/>
              </a:ext>
            </a:extLst>
          </p:cNvPr>
          <p:cNvSpPr txBox="1"/>
          <p:nvPr/>
        </p:nvSpPr>
        <p:spPr>
          <a:xfrm>
            <a:off x="-617358" y="5310584"/>
            <a:ext cx="6960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b="1" dirty="0"/>
              <a:t>GT-C</a:t>
            </a:r>
            <a:r>
              <a:rPr lang="en-DK" sz="1600" b="1" baseline="-25000" dirty="0"/>
              <a:t>4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625A830-45D9-2983-C3A7-FC661C37AA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786" y="5759524"/>
            <a:ext cx="133350" cy="7273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EA930CD-581E-7E7F-4724-9682204B47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83035" y="5744444"/>
            <a:ext cx="133351" cy="8781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0EEBDB6-A5D5-EBD4-863C-0DF906805C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54969" y="5740300"/>
            <a:ext cx="133350" cy="9757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9A7FA1B4-E3FA-AC99-CCE4-5C6A3FFEECA2}"/>
              </a:ext>
            </a:extLst>
          </p:cNvPr>
          <p:cNvSpPr txBox="1"/>
          <p:nvPr/>
        </p:nvSpPr>
        <p:spPr>
          <a:xfrm>
            <a:off x="157461" y="5651382"/>
            <a:ext cx="16067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: Transmembrane helix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923D8EB-2B12-37AF-0AD5-94D6ED639F1F}"/>
              </a:ext>
            </a:extLst>
          </p:cNvPr>
          <p:cNvSpPr txBox="1"/>
          <p:nvPr/>
        </p:nvSpPr>
        <p:spPr>
          <a:xfrm>
            <a:off x="1921644" y="5651382"/>
            <a:ext cx="19000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: Non-transmembrane helix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C0FC96E-2861-FF59-E978-78C2CE7867CA}"/>
              </a:ext>
            </a:extLst>
          </p:cNvPr>
          <p:cNvSpPr txBox="1"/>
          <p:nvPr/>
        </p:nvSpPr>
        <p:spPr>
          <a:xfrm>
            <a:off x="4049710" y="5649852"/>
            <a:ext cx="9361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: Beta-sheet</a:t>
            </a:r>
          </a:p>
        </p:txBody>
      </p:sp>
    </p:spTree>
    <p:extLst>
      <p:ext uri="{BB962C8B-B14F-4D97-AF65-F5344CB8AC3E}">
        <p14:creationId xmlns:p14="http://schemas.microsoft.com/office/powerpoint/2010/main" val="21731264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B677C01-DAA1-19F8-B2B6-27464EA441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48180"/>
            <a:ext cx="12060604" cy="4072074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B540778-898F-68E8-9FAD-DD78BDB47BAA}"/>
              </a:ext>
            </a:extLst>
          </p:cNvPr>
          <p:cNvCxnSpPr>
            <a:cxnSpLocks/>
          </p:cNvCxnSpPr>
          <p:nvPr/>
        </p:nvCxnSpPr>
        <p:spPr>
          <a:xfrm flipH="1">
            <a:off x="9555892" y="3341353"/>
            <a:ext cx="305285" cy="8764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D554575-98E7-0676-E070-EA56206DECCF}"/>
              </a:ext>
            </a:extLst>
          </p:cNvPr>
          <p:cNvCxnSpPr>
            <a:cxnSpLocks/>
          </p:cNvCxnSpPr>
          <p:nvPr/>
        </p:nvCxnSpPr>
        <p:spPr>
          <a:xfrm flipH="1">
            <a:off x="4695290" y="5029199"/>
            <a:ext cx="127722" cy="116542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BEF96C9-8A0F-040D-D94F-FFE9A6076E22}"/>
              </a:ext>
            </a:extLst>
          </p:cNvPr>
          <p:cNvCxnSpPr>
            <a:cxnSpLocks/>
          </p:cNvCxnSpPr>
          <p:nvPr/>
        </p:nvCxnSpPr>
        <p:spPr>
          <a:xfrm flipH="1">
            <a:off x="6222715" y="5029199"/>
            <a:ext cx="124298" cy="116542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9C7008A-7A59-CECC-CF30-91D6CFC77E47}"/>
              </a:ext>
            </a:extLst>
          </p:cNvPr>
          <p:cNvCxnSpPr>
            <a:cxnSpLocks/>
          </p:cNvCxnSpPr>
          <p:nvPr/>
        </p:nvCxnSpPr>
        <p:spPr>
          <a:xfrm flipH="1">
            <a:off x="11304494" y="5038164"/>
            <a:ext cx="170330" cy="116542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939B29B-E5F7-593F-2249-DF6A5DCE4974}"/>
              </a:ext>
            </a:extLst>
          </p:cNvPr>
          <p:cNvCxnSpPr>
            <a:cxnSpLocks/>
          </p:cNvCxnSpPr>
          <p:nvPr/>
        </p:nvCxnSpPr>
        <p:spPr>
          <a:xfrm flipH="1" flipV="1">
            <a:off x="9672917" y="4472350"/>
            <a:ext cx="303187" cy="135509"/>
          </a:xfrm>
          <a:prstGeom prst="line">
            <a:avLst/>
          </a:prstGeom>
          <a:ln w="38100">
            <a:solidFill>
              <a:srgbClr val="FF00F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4127459-545F-CD35-C9D4-6582CE584125}"/>
              </a:ext>
            </a:extLst>
          </p:cNvPr>
          <p:cNvCxnSpPr>
            <a:cxnSpLocks/>
          </p:cNvCxnSpPr>
          <p:nvPr/>
        </p:nvCxnSpPr>
        <p:spPr>
          <a:xfrm flipH="1" flipV="1">
            <a:off x="6463553" y="4465711"/>
            <a:ext cx="502023" cy="142148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E9FA796-4958-6F64-3D7A-D1BF772AE21D}"/>
              </a:ext>
            </a:extLst>
          </p:cNvPr>
          <p:cNvCxnSpPr>
            <a:cxnSpLocks/>
          </p:cNvCxnSpPr>
          <p:nvPr/>
        </p:nvCxnSpPr>
        <p:spPr>
          <a:xfrm flipV="1">
            <a:off x="8453718" y="1891416"/>
            <a:ext cx="252929" cy="13413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BDC9065-F1A3-9B47-9752-2C3D7575E11E}"/>
              </a:ext>
            </a:extLst>
          </p:cNvPr>
          <p:cNvCxnSpPr>
            <a:cxnSpLocks/>
          </p:cNvCxnSpPr>
          <p:nvPr/>
        </p:nvCxnSpPr>
        <p:spPr>
          <a:xfrm>
            <a:off x="7996238" y="4464666"/>
            <a:ext cx="457480" cy="143193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32F7FB0-69DA-10CE-61AB-A6CBCE5F5039}"/>
              </a:ext>
            </a:extLst>
          </p:cNvPr>
          <p:cNvCxnSpPr>
            <a:cxnSpLocks/>
          </p:cNvCxnSpPr>
          <p:nvPr/>
        </p:nvCxnSpPr>
        <p:spPr>
          <a:xfrm flipH="1">
            <a:off x="8373994" y="3903569"/>
            <a:ext cx="142477" cy="87686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A8C3FCE-32D8-591F-1F81-6918DBF1EFCD}"/>
              </a:ext>
            </a:extLst>
          </p:cNvPr>
          <p:cNvCxnSpPr>
            <a:cxnSpLocks/>
          </p:cNvCxnSpPr>
          <p:nvPr/>
        </p:nvCxnSpPr>
        <p:spPr>
          <a:xfrm flipH="1">
            <a:off x="6424773" y="4747459"/>
            <a:ext cx="636854" cy="125916"/>
          </a:xfrm>
          <a:prstGeom prst="line">
            <a:avLst/>
          </a:prstGeom>
          <a:ln w="381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3DE1467-9ED7-833C-7404-A1F79C024C71}"/>
              </a:ext>
            </a:extLst>
          </p:cNvPr>
          <p:cNvCxnSpPr>
            <a:cxnSpLocks/>
          </p:cNvCxnSpPr>
          <p:nvPr/>
        </p:nvCxnSpPr>
        <p:spPr>
          <a:xfrm flipH="1" flipV="1">
            <a:off x="4903694" y="4472350"/>
            <a:ext cx="607520" cy="27091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0FBE143-3B45-9697-61C4-79129491CB1D}"/>
              </a:ext>
            </a:extLst>
          </p:cNvPr>
          <p:cNvCxnSpPr>
            <a:cxnSpLocks/>
          </p:cNvCxnSpPr>
          <p:nvPr/>
        </p:nvCxnSpPr>
        <p:spPr>
          <a:xfrm flipH="1" flipV="1">
            <a:off x="6463553" y="2190299"/>
            <a:ext cx="412376" cy="121283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29F0500D-6605-E188-A59C-59C67212B9AC}"/>
              </a:ext>
            </a:extLst>
          </p:cNvPr>
          <p:cNvCxnSpPr>
            <a:cxnSpLocks/>
          </p:cNvCxnSpPr>
          <p:nvPr/>
        </p:nvCxnSpPr>
        <p:spPr>
          <a:xfrm flipH="1">
            <a:off x="7342598" y="5029199"/>
            <a:ext cx="212387" cy="125507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8293C55-B20E-CE16-79CE-FF9F893445E9}"/>
              </a:ext>
            </a:extLst>
          </p:cNvPr>
          <p:cNvCxnSpPr>
            <a:cxnSpLocks/>
          </p:cNvCxnSpPr>
          <p:nvPr/>
        </p:nvCxnSpPr>
        <p:spPr>
          <a:xfrm>
            <a:off x="9620744" y="2190299"/>
            <a:ext cx="108252" cy="10512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644C29F4-F50E-AD88-89B4-116F2018CB2E}"/>
              </a:ext>
            </a:extLst>
          </p:cNvPr>
          <p:cNvCxnSpPr>
            <a:cxnSpLocks/>
          </p:cNvCxnSpPr>
          <p:nvPr/>
        </p:nvCxnSpPr>
        <p:spPr>
          <a:xfrm>
            <a:off x="9786956" y="2462812"/>
            <a:ext cx="168778" cy="35734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7D51DD2-7E5F-EF84-9148-E86E03CBD292}"/>
              </a:ext>
            </a:extLst>
          </p:cNvPr>
          <p:cNvCxnSpPr>
            <a:cxnSpLocks/>
          </p:cNvCxnSpPr>
          <p:nvPr/>
        </p:nvCxnSpPr>
        <p:spPr>
          <a:xfrm flipH="1">
            <a:off x="6547557" y="4176911"/>
            <a:ext cx="218235" cy="103096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D7C1AD90-BB34-327B-2026-8112DADD6D56}"/>
              </a:ext>
            </a:extLst>
          </p:cNvPr>
          <p:cNvCxnSpPr>
            <a:cxnSpLocks/>
          </p:cNvCxnSpPr>
          <p:nvPr/>
        </p:nvCxnSpPr>
        <p:spPr>
          <a:xfrm flipH="1">
            <a:off x="9708534" y="1880185"/>
            <a:ext cx="64622" cy="10351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46E7AE3-71FD-41C4-FC85-DD067E27B192}"/>
              </a:ext>
            </a:extLst>
          </p:cNvPr>
          <p:cNvCxnSpPr>
            <a:cxnSpLocks/>
          </p:cNvCxnSpPr>
          <p:nvPr/>
        </p:nvCxnSpPr>
        <p:spPr>
          <a:xfrm flipH="1">
            <a:off x="9948050" y="3039461"/>
            <a:ext cx="63705" cy="10123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6122356-A699-8D2A-1237-E9E67F392FC8}"/>
              </a:ext>
            </a:extLst>
          </p:cNvPr>
          <p:cNvCxnSpPr>
            <a:cxnSpLocks/>
          </p:cNvCxnSpPr>
          <p:nvPr/>
        </p:nvCxnSpPr>
        <p:spPr>
          <a:xfrm>
            <a:off x="5706399" y="1891416"/>
            <a:ext cx="667507" cy="13196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D0FE6ED-0D69-9C9C-8E96-D2ED54A0A249}"/>
              </a:ext>
            </a:extLst>
          </p:cNvPr>
          <p:cNvCxnSpPr>
            <a:cxnSpLocks/>
          </p:cNvCxnSpPr>
          <p:nvPr/>
        </p:nvCxnSpPr>
        <p:spPr>
          <a:xfrm flipH="1" flipV="1">
            <a:off x="8373994" y="2185696"/>
            <a:ext cx="332653" cy="125886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1442C1E-B6CF-CD60-D68B-64913725A65A}"/>
              </a:ext>
            </a:extLst>
          </p:cNvPr>
          <p:cNvCxnSpPr>
            <a:cxnSpLocks/>
          </p:cNvCxnSpPr>
          <p:nvPr/>
        </p:nvCxnSpPr>
        <p:spPr>
          <a:xfrm flipH="1" flipV="1">
            <a:off x="8804754" y="2462812"/>
            <a:ext cx="83873" cy="107393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E145FA9-169A-EE4B-FC85-EA212B867CA1}"/>
              </a:ext>
            </a:extLst>
          </p:cNvPr>
          <p:cNvCxnSpPr>
            <a:cxnSpLocks/>
          </p:cNvCxnSpPr>
          <p:nvPr/>
        </p:nvCxnSpPr>
        <p:spPr>
          <a:xfrm flipV="1">
            <a:off x="8431306" y="2761960"/>
            <a:ext cx="457321" cy="40137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E853081-3C99-24FA-A504-1B3968BBF07D}"/>
              </a:ext>
            </a:extLst>
          </p:cNvPr>
          <p:cNvCxnSpPr>
            <a:cxnSpLocks/>
          </p:cNvCxnSpPr>
          <p:nvPr/>
        </p:nvCxnSpPr>
        <p:spPr>
          <a:xfrm>
            <a:off x="8794377" y="2758647"/>
            <a:ext cx="209580" cy="123024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4EAC95F-53F6-B5CB-29D4-3CA7B97A98C6}"/>
              </a:ext>
            </a:extLst>
          </p:cNvPr>
          <p:cNvCxnSpPr>
            <a:cxnSpLocks/>
          </p:cNvCxnSpPr>
          <p:nvPr/>
        </p:nvCxnSpPr>
        <p:spPr>
          <a:xfrm flipH="1">
            <a:off x="11304494" y="5038164"/>
            <a:ext cx="170330" cy="116542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9E64A16-4F98-A236-9EC4-35BF770A1DA5}"/>
              </a:ext>
            </a:extLst>
          </p:cNvPr>
          <p:cNvCxnSpPr>
            <a:cxnSpLocks/>
          </p:cNvCxnSpPr>
          <p:nvPr/>
        </p:nvCxnSpPr>
        <p:spPr>
          <a:xfrm flipH="1" flipV="1">
            <a:off x="9657549" y="4464666"/>
            <a:ext cx="303187" cy="135509"/>
          </a:xfrm>
          <a:prstGeom prst="line">
            <a:avLst/>
          </a:prstGeom>
          <a:ln w="38100">
            <a:solidFill>
              <a:srgbClr val="FF00F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E3A229C3-96DA-43F6-EE07-846E12E59574}"/>
              </a:ext>
            </a:extLst>
          </p:cNvPr>
          <p:cNvCxnSpPr>
            <a:cxnSpLocks/>
          </p:cNvCxnSpPr>
          <p:nvPr/>
        </p:nvCxnSpPr>
        <p:spPr>
          <a:xfrm flipH="1" flipV="1">
            <a:off x="8677835" y="3903489"/>
            <a:ext cx="995082" cy="152400"/>
          </a:xfrm>
          <a:prstGeom prst="line">
            <a:avLst/>
          </a:prstGeom>
          <a:ln w="1270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9FC58C88-A364-C8FF-83E5-FF4CE62232C0}"/>
              </a:ext>
            </a:extLst>
          </p:cNvPr>
          <p:cNvCxnSpPr>
            <a:cxnSpLocks/>
          </p:cNvCxnSpPr>
          <p:nvPr/>
        </p:nvCxnSpPr>
        <p:spPr>
          <a:xfrm flipH="1" flipV="1">
            <a:off x="6463553" y="4465711"/>
            <a:ext cx="502023" cy="142148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1F1A4DFE-00A3-DFC1-6ED8-D370A048517E}"/>
              </a:ext>
            </a:extLst>
          </p:cNvPr>
          <p:cNvCxnSpPr>
            <a:cxnSpLocks/>
          </p:cNvCxnSpPr>
          <p:nvPr/>
        </p:nvCxnSpPr>
        <p:spPr>
          <a:xfrm>
            <a:off x="6463553" y="2188828"/>
            <a:ext cx="412376" cy="121283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43D288FA-5871-2D93-0631-D71AA8460BB7}"/>
              </a:ext>
            </a:extLst>
          </p:cNvPr>
          <p:cNvCxnSpPr>
            <a:cxnSpLocks/>
          </p:cNvCxnSpPr>
          <p:nvPr/>
        </p:nvCxnSpPr>
        <p:spPr>
          <a:xfrm flipV="1">
            <a:off x="6347013" y="2462812"/>
            <a:ext cx="618563" cy="121024"/>
          </a:xfrm>
          <a:prstGeom prst="line">
            <a:avLst/>
          </a:prstGeom>
          <a:ln w="952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E447B9A9-B452-7565-D564-332C17E2219B}"/>
              </a:ext>
            </a:extLst>
          </p:cNvPr>
          <p:cNvCxnSpPr>
            <a:cxnSpLocks/>
          </p:cNvCxnSpPr>
          <p:nvPr/>
        </p:nvCxnSpPr>
        <p:spPr>
          <a:xfrm>
            <a:off x="7527792" y="3888201"/>
            <a:ext cx="292233" cy="134634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E023D12C-3BD0-DAB0-993A-FC6CB372203B}"/>
              </a:ext>
            </a:extLst>
          </p:cNvPr>
          <p:cNvCxnSpPr>
            <a:cxnSpLocks/>
          </p:cNvCxnSpPr>
          <p:nvPr/>
        </p:nvCxnSpPr>
        <p:spPr>
          <a:xfrm flipH="1">
            <a:off x="6646499" y="2462995"/>
            <a:ext cx="3119649" cy="139026"/>
          </a:xfrm>
          <a:prstGeom prst="line">
            <a:avLst/>
          </a:prstGeom>
          <a:ln w="952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9B1FE693-B073-CA26-47A0-1FD18D79B760}"/>
              </a:ext>
            </a:extLst>
          </p:cNvPr>
          <p:cNvCxnSpPr>
            <a:cxnSpLocks/>
          </p:cNvCxnSpPr>
          <p:nvPr/>
        </p:nvCxnSpPr>
        <p:spPr>
          <a:xfrm flipH="1" flipV="1">
            <a:off x="6511819" y="2774313"/>
            <a:ext cx="3443915" cy="140772"/>
          </a:xfrm>
          <a:prstGeom prst="line">
            <a:avLst/>
          </a:prstGeom>
          <a:ln w="952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0EC5CAEB-33CF-72D0-B046-F4A3949CD533}"/>
              </a:ext>
            </a:extLst>
          </p:cNvPr>
          <p:cNvCxnSpPr>
            <a:cxnSpLocks/>
          </p:cNvCxnSpPr>
          <p:nvPr/>
        </p:nvCxnSpPr>
        <p:spPr>
          <a:xfrm flipH="1">
            <a:off x="4903694" y="4760259"/>
            <a:ext cx="573741" cy="143435"/>
          </a:xfrm>
          <a:prstGeom prst="line">
            <a:avLst/>
          </a:prstGeom>
          <a:ln w="9525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8DECB95A-54DF-72C6-6F7D-AB0CC76CCE39}"/>
              </a:ext>
            </a:extLst>
          </p:cNvPr>
          <p:cNvCxnSpPr>
            <a:cxnSpLocks/>
          </p:cNvCxnSpPr>
          <p:nvPr/>
        </p:nvCxnSpPr>
        <p:spPr>
          <a:xfrm>
            <a:off x="8283389" y="2164734"/>
            <a:ext cx="457199" cy="399773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5F5DA250-C588-4C06-AFCF-B73E1FD384C6}"/>
              </a:ext>
            </a:extLst>
          </p:cNvPr>
          <p:cNvCxnSpPr>
            <a:cxnSpLocks/>
          </p:cNvCxnSpPr>
          <p:nvPr/>
        </p:nvCxnSpPr>
        <p:spPr>
          <a:xfrm flipH="1">
            <a:off x="5001768" y="4184442"/>
            <a:ext cx="273961" cy="118617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8D5AB63F-74C9-E261-7495-A6D99D2787DF}"/>
              </a:ext>
            </a:extLst>
          </p:cNvPr>
          <p:cNvCxnSpPr>
            <a:cxnSpLocks/>
          </p:cNvCxnSpPr>
          <p:nvPr/>
        </p:nvCxnSpPr>
        <p:spPr>
          <a:xfrm flipH="1">
            <a:off x="7603575" y="4184442"/>
            <a:ext cx="700075" cy="118617"/>
          </a:xfrm>
          <a:prstGeom prst="line">
            <a:avLst/>
          </a:prstGeom>
          <a:ln w="9525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10BC6A2B-0BAA-2EED-45B1-C000D58DC9DB}"/>
              </a:ext>
            </a:extLst>
          </p:cNvPr>
          <p:cNvCxnSpPr>
            <a:cxnSpLocks/>
          </p:cNvCxnSpPr>
          <p:nvPr/>
        </p:nvCxnSpPr>
        <p:spPr>
          <a:xfrm flipH="1" flipV="1">
            <a:off x="6373906" y="3895163"/>
            <a:ext cx="340658" cy="15240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52ECA89A-46CA-913B-118A-E0B7A4658DE1}"/>
              </a:ext>
            </a:extLst>
          </p:cNvPr>
          <p:cNvCxnSpPr>
            <a:cxnSpLocks/>
          </p:cNvCxnSpPr>
          <p:nvPr/>
        </p:nvCxnSpPr>
        <p:spPr>
          <a:xfrm flipH="1">
            <a:off x="8205645" y="3347923"/>
            <a:ext cx="139000" cy="81077"/>
          </a:xfrm>
          <a:prstGeom prst="line">
            <a:avLst/>
          </a:prstGeom>
          <a:ln w="9525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56701BD6-9088-0E34-C53E-28D85D32233B}"/>
              </a:ext>
            </a:extLst>
          </p:cNvPr>
          <p:cNvCxnSpPr>
            <a:cxnSpLocks/>
          </p:cNvCxnSpPr>
          <p:nvPr/>
        </p:nvCxnSpPr>
        <p:spPr>
          <a:xfrm flipH="1">
            <a:off x="9708534" y="4184442"/>
            <a:ext cx="44278" cy="67069"/>
          </a:xfrm>
          <a:prstGeom prst="line">
            <a:avLst/>
          </a:prstGeom>
          <a:ln w="1270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01B7DE8C-FDCB-3E95-1902-FB44E1F74925}"/>
              </a:ext>
            </a:extLst>
          </p:cNvPr>
          <p:cNvCxnSpPr>
            <a:cxnSpLocks/>
          </p:cNvCxnSpPr>
          <p:nvPr/>
        </p:nvCxnSpPr>
        <p:spPr>
          <a:xfrm flipH="1">
            <a:off x="5511214" y="4472350"/>
            <a:ext cx="2001210" cy="136796"/>
          </a:xfrm>
          <a:prstGeom prst="line">
            <a:avLst/>
          </a:prstGeom>
          <a:ln w="9525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FA7C6EF6-D6DF-870B-9CA3-4B9358886DF8}"/>
              </a:ext>
            </a:extLst>
          </p:cNvPr>
          <p:cNvCxnSpPr>
            <a:cxnSpLocks/>
          </p:cNvCxnSpPr>
          <p:nvPr/>
        </p:nvCxnSpPr>
        <p:spPr>
          <a:xfrm>
            <a:off x="6327423" y="2760002"/>
            <a:ext cx="638153" cy="172718"/>
          </a:xfrm>
          <a:prstGeom prst="line">
            <a:avLst/>
          </a:prstGeom>
          <a:ln w="952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7E1B2CC7-2633-DB65-24C7-AE8D4C1F7DA3}"/>
              </a:ext>
            </a:extLst>
          </p:cNvPr>
          <p:cNvCxnSpPr>
            <a:cxnSpLocks/>
          </p:cNvCxnSpPr>
          <p:nvPr/>
        </p:nvCxnSpPr>
        <p:spPr>
          <a:xfrm flipV="1">
            <a:off x="5590895" y="3053448"/>
            <a:ext cx="1463048" cy="130751"/>
          </a:xfrm>
          <a:prstGeom prst="line">
            <a:avLst/>
          </a:prstGeom>
          <a:ln w="952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0B7858EB-806B-AFAA-36E1-DA561CFA9260}"/>
              </a:ext>
            </a:extLst>
          </p:cNvPr>
          <p:cNvCxnSpPr>
            <a:cxnSpLocks/>
          </p:cNvCxnSpPr>
          <p:nvPr/>
        </p:nvCxnSpPr>
        <p:spPr>
          <a:xfrm flipV="1">
            <a:off x="8435303" y="3040667"/>
            <a:ext cx="1689000" cy="171461"/>
          </a:xfrm>
          <a:prstGeom prst="line">
            <a:avLst/>
          </a:prstGeom>
          <a:ln w="952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8BB5562C-3F52-97BF-417D-193A9F3942CF}"/>
              </a:ext>
            </a:extLst>
          </p:cNvPr>
          <p:cNvCxnSpPr>
            <a:cxnSpLocks/>
          </p:cNvCxnSpPr>
          <p:nvPr/>
        </p:nvCxnSpPr>
        <p:spPr>
          <a:xfrm>
            <a:off x="8899004" y="2731369"/>
            <a:ext cx="1190490" cy="140772"/>
          </a:xfrm>
          <a:prstGeom prst="line">
            <a:avLst/>
          </a:prstGeom>
          <a:ln w="952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8A124EE-2111-5592-D49E-BE0D27924768}"/>
              </a:ext>
            </a:extLst>
          </p:cNvPr>
          <p:cNvSpPr txBox="1"/>
          <p:nvPr/>
        </p:nvSpPr>
        <p:spPr>
          <a:xfrm>
            <a:off x="-617358" y="2459088"/>
            <a:ext cx="6960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b="1" dirty="0"/>
              <a:t>GT-C</a:t>
            </a:r>
            <a:r>
              <a:rPr lang="en-DK" sz="1600" b="1" baseline="-25000" dirty="0"/>
              <a:t>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8BC61C0-00F8-7001-A66E-46ED37650DE1}"/>
              </a:ext>
            </a:extLst>
          </p:cNvPr>
          <p:cNvSpPr txBox="1"/>
          <p:nvPr/>
        </p:nvSpPr>
        <p:spPr>
          <a:xfrm>
            <a:off x="-617358" y="4335290"/>
            <a:ext cx="6960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b="1" dirty="0"/>
              <a:t>GT-C</a:t>
            </a:r>
            <a:r>
              <a:rPr lang="en-DK" sz="1600" b="1" baseline="-25000" dirty="0"/>
              <a:t>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4E5972-8C17-E7EB-17E9-20E212B14D0C}"/>
              </a:ext>
            </a:extLst>
          </p:cNvPr>
          <p:cNvSpPr txBox="1"/>
          <p:nvPr/>
        </p:nvSpPr>
        <p:spPr>
          <a:xfrm>
            <a:off x="-617358" y="5310584"/>
            <a:ext cx="6960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b="1" dirty="0"/>
              <a:t>GT-C</a:t>
            </a:r>
            <a:r>
              <a:rPr lang="en-DK" sz="1600" b="1" baseline="-25000" dirty="0"/>
              <a:t>4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625A830-45D9-2983-C3A7-FC661C37AA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786" y="5759524"/>
            <a:ext cx="133350" cy="7273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EA930CD-581E-7E7F-4724-9682204B47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83035" y="5744444"/>
            <a:ext cx="133351" cy="8781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0EEBDB6-A5D5-EBD4-863C-0DF906805C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54969" y="5740300"/>
            <a:ext cx="133350" cy="9757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9A7FA1B4-E3FA-AC99-CCE4-5C6A3FFEECA2}"/>
              </a:ext>
            </a:extLst>
          </p:cNvPr>
          <p:cNvSpPr txBox="1"/>
          <p:nvPr/>
        </p:nvSpPr>
        <p:spPr>
          <a:xfrm>
            <a:off x="157461" y="5651382"/>
            <a:ext cx="16067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: Transmembrane helix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923D8EB-2B12-37AF-0AD5-94D6ED639F1F}"/>
              </a:ext>
            </a:extLst>
          </p:cNvPr>
          <p:cNvSpPr txBox="1"/>
          <p:nvPr/>
        </p:nvSpPr>
        <p:spPr>
          <a:xfrm>
            <a:off x="1921644" y="5651382"/>
            <a:ext cx="19000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: Non-transmembrane helix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C0FC96E-2861-FF59-E978-78C2CE7867CA}"/>
              </a:ext>
            </a:extLst>
          </p:cNvPr>
          <p:cNvSpPr txBox="1"/>
          <p:nvPr/>
        </p:nvSpPr>
        <p:spPr>
          <a:xfrm>
            <a:off x="4049710" y="5649852"/>
            <a:ext cx="9361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: Beta-sheet</a:t>
            </a:r>
          </a:p>
        </p:txBody>
      </p:sp>
    </p:spTree>
    <p:extLst>
      <p:ext uri="{BB962C8B-B14F-4D97-AF65-F5344CB8AC3E}">
        <p14:creationId xmlns:p14="http://schemas.microsoft.com/office/powerpoint/2010/main" val="2666196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EF40D37F-448B-E5A5-70DC-AB11C2F69B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70780"/>
            <a:ext cx="12057258" cy="4070944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D554575-98E7-0676-E070-EA56206DECCF}"/>
              </a:ext>
            </a:extLst>
          </p:cNvPr>
          <p:cNvCxnSpPr>
            <a:cxnSpLocks/>
          </p:cNvCxnSpPr>
          <p:nvPr/>
        </p:nvCxnSpPr>
        <p:spPr>
          <a:xfrm flipH="1">
            <a:off x="4695290" y="5029199"/>
            <a:ext cx="127722" cy="116542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BEF96C9-8A0F-040D-D94F-FFE9A6076E22}"/>
              </a:ext>
            </a:extLst>
          </p:cNvPr>
          <p:cNvCxnSpPr>
            <a:cxnSpLocks/>
          </p:cNvCxnSpPr>
          <p:nvPr/>
        </p:nvCxnSpPr>
        <p:spPr>
          <a:xfrm flipH="1">
            <a:off x="6222715" y="5029199"/>
            <a:ext cx="124298" cy="116542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9C7008A-7A59-CECC-CF30-91D6CFC77E47}"/>
              </a:ext>
            </a:extLst>
          </p:cNvPr>
          <p:cNvCxnSpPr>
            <a:cxnSpLocks/>
          </p:cNvCxnSpPr>
          <p:nvPr/>
        </p:nvCxnSpPr>
        <p:spPr>
          <a:xfrm flipH="1">
            <a:off x="11304494" y="5038164"/>
            <a:ext cx="170330" cy="116542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939B29B-E5F7-593F-2249-DF6A5DCE4974}"/>
              </a:ext>
            </a:extLst>
          </p:cNvPr>
          <p:cNvCxnSpPr>
            <a:cxnSpLocks/>
          </p:cNvCxnSpPr>
          <p:nvPr/>
        </p:nvCxnSpPr>
        <p:spPr>
          <a:xfrm flipH="1" flipV="1">
            <a:off x="9672917" y="4472350"/>
            <a:ext cx="303187" cy="135509"/>
          </a:xfrm>
          <a:prstGeom prst="line">
            <a:avLst/>
          </a:prstGeom>
          <a:ln w="38100">
            <a:solidFill>
              <a:srgbClr val="FF00F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4127459-545F-CD35-C9D4-6582CE584125}"/>
              </a:ext>
            </a:extLst>
          </p:cNvPr>
          <p:cNvCxnSpPr>
            <a:cxnSpLocks/>
          </p:cNvCxnSpPr>
          <p:nvPr/>
        </p:nvCxnSpPr>
        <p:spPr>
          <a:xfrm flipH="1" flipV="1">
            <a:off x="6463553" y="4465711"/>
            <a:ext cx="502023" cy="142148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E9FA796-4958-6F64-3D7A-D1BF772AE21D}"/>
              </a:ext>
            </a:extLst>
          </p:cNvPr>
          <p:cNvCxnSpPr>
            <a:cxnSpLocks/>
          </p:cNvCxnSpPr>
          <p:nvPr/>
        </p:nvCxnSpPr>
        <p:spPr>
          <a:xfrm flipV="1">
            <a:off x="8453718" y="2179090"/>
            <a:ext cx="252929" cy="13413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BDC9065-F1A3-9B47-9752-2C3D7575E11E}"/>
              </a:ext>
            </a:extLst>
          </p:cNvPr>
          <p:cNvCxnSpPr>
            <a:cxnSpLocks/>
          </p:cNvCxnSpPr>
          <p:nvPr/>
        </p:nvCxnSpPr>
        <p:spPr>
          <a:xfrm>
            <a:off x="7996238" y="4464666"/>
            <a:ext cx="457480" cy="143193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32F7FB0-69DA-10CE-61AB-A6CBCE5F5039}"/>
              </a:ext>
            </a:extLst>
          </p:cNvPr>
          <p:cNvCxnSpPr>
            <a:cxnSpLocks/>
          </p:cNvCxnSpPr>
          <p:nvPr/>
        </p:nvCxnSpPr>
        <p:spPr>
          <a:xfrm flipH="1">
            <a:off x="8373994" y="3903569"/>
            <a:ext cx="142477" cy="87686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A8C3FCE-32D8-591F-1F81-6918DBF1EFCD}"/>
              </a:ext>
            </a:extLst>
          </p:cNvPr>
          <p:cNvCxnSpPr>
            <a:cxnSpLocks/>
          </p:cNvCxnSpPr>
          <p:nvPr/>
        </p:nvCxnSpPr>
        <p:spPr>
          <a:xfrm flipH="1">
            <a:off x="6424773" y="4747459"/>
            <a:ext cx="636854" cy="125916"/>
          </a:xfrm>
          <a:prstGeom prst="line">
            <a:avLst/>
          </a:prstGeom>
          <a:ln w="381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3DE1467-9ED7-833C-7404-A1F79C024C71}"/>
              </a:ext>
            </a:extLst>
          </p:cNvPr>
          <p:cNvCxnSpPr>
            <a:cxnSpLocks/>
          </p:cNvCxnSpPr>
          <p:nvPr/>
        </p:nvCxnSpPr>
        <p:spPr>
          <a:xfrm flipH="1" flipV="1">
            <a:off x="4903694" y="4472350"/>
            <a:ext cx="607520" cy="27091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0FBE143-3B45-9697-61C4-79129491CB1D}"/>
              </a:ext>
            </a:extLst>
          </p:cNvPr>
          <p:cNvCxnSpPr>
            <a:cxnSpLocks/>
          </p:cNvCxnSpPr>
          <p:nvPr/>
        </p:nvCxnSpPr>
        <p:spPr>
          <a:xfrm flipH="1" flipV="1">
            <a:off x="6463553" y="2477973"/>
            <a:ext cx="412376" cy="121283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29F0500D-6605-E188-A59C-59C67212B9AC}"/>
              </a:ext>
            </a:extLst>
          </p:cNvPr>
          <p:cNvCxnSpPr>
            <a:cxnSpLocks/>
          </p:cNvCxnSpPr>
          <p:nvPr/>
        </p:nvCxnSpPr>
        <p:spPr>
          <a:xfrm flipH="1">
            <a:off x="7342598" y="5029199"/>
            <a:ext cx="212387" cy="125507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8293C55-B20E-CE16-79CE-FF9F893445E9}"/>
              </a:ext>
            </a:extLst>
          </p:cNvPr>
          <p:cNvCxnSpPr>
            <a:cxnSpLocks/>
          </p:cNvCxnSpPr>
          <p:nvPr/>
        </p:nvCxnSpPr>
        <p:spPr>
          <a:xfrm>
            <a:off x="9620744" y="2477973"/>
            <a:ext cx="108252" cy="10512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644C29F4-F50E-AD88-89B4-116F2018CB2E}"/>
              </a:ext>
            </a:extLst>
          </p:cNvPr>
          <p:cNvCxnSpPr>
            <a:cxnSpLocks/>
          </p:cNvCxnSpPr>
          <p:nvPr/>
        </p:nvCxnSpPr>
        <p:spPr>
          <a:xfrm>
            <a:off x="9801023" y="2750486"/>
            <a:ext cx="46361" cy="349096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7D51DD2-7E5F-EF84-9148-E86E03CBD292}"/>
              </a:ext>
            </a:extLst>
          </p:cNvPr>
          <p:cNvCxnSpPr>
            <a:cxnSpLocks/>
          </p:cNvCxnSpPr>
          <p:nvPr/>
        </p:nvCxnSpPr>
        <p:spPr>
          <a:xfrm flipH="1">
            <a:off x="6547557" y="4176911"/>
            <a:ext cx="218235" cy="103096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D7C1AD90-BB34-327B-2026-8112DADD6D56}"/>
              </a:ext>
            </a:extLst>
          </p:cNvPr>
          <p:cNvCxnSpPr>
            <a:cxnSpLocks/>
          </p:cNvCxnSpPr>
          <p:nvPr/>
        </p:nvCxnSpPr>
        <p:spPr>
          <a:xfrm flipH="1">
            <a:off x="9708534" y="2167859"/>
            <a:ext cx="64622" cy="10351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46E7AE3-71FD-41C4-FC85-DD067E27B192}"/>
              </a:ext>
            </a:extLst>
          </p:cNvPr>
          <p:cNvCxnSpPr>
            <a:cxnSpLocks/>
          </p:cNvCxnSpPr>
          <p:nvPr/>
        </p:nvCxnSpPr>
        <p:spPr>
          <a:xfrm>
            <a:off x="9871345" y="3332107"/>
            <a:ext cx="76705" cy="9626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6122356-A699-8D2A-1237-E9E67F392FC8}"/>
              </a:ext>
            </a:extLst>
          </p:cNvPr>
          <p:cNvCxnSpPr>
            <a:cxnSpLocks/>
          </p:cNvCxnSpPr>
          <p:nvPr/>
        </p:nvCxnSpPr>
        <p:spPr>
          <a:xfrm>
            <a:off x="5706399" y="2179090"/>
            <a:ext cx="667507" cy="13196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D0FE6ED-0D69-9C9C-8E96-D2ED54A0A249}"/>
              </a:ext>
            </a:extLst>
          </p:cNvPr>
          <p:cNvCxnSpPr>
            <a:cxnSpLocks/>
          </p:cNvCxnSpPr>
          <p:nvPr/>
        </p:nvCxnSpPr>
        <p:spPr>
          <a:xfrm flipH="1" flipV="1">
            <a:off x="8373994" y="2473370"/>
            <a:ext cx="332653" cy="125886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1442C1E-B6CF-CD60-D68B-64913725A65A}"/>
              </a:ext>
            </a:extLst>
          </p:cNvPr>
          <p:cNvCxnSpPr>
            <a:cxnSpLocks/>
          </p:cNvCxnSpPr>
          <p:nvPr/>
        </p:nvCxnSpPr>
        <p:spPr>
          <a:xfrm flipH="1" flipV="1">
            <a:off x="8807929" y="2747311"/>
            <a:ext cx="83873" cy="69696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E145FA9-169A-EE4B-FC85-EA212B867CA1}"/>
              </a:ext>
            </a:extLst>
          </p:cNvPr>
          <p:cNvCxnSpPr>
            <a:cxnSpLocks/>
          </p:cNvCxnSpPr>
          <p:nvPr/>
        </p:nvCxnSpPr>
        <p:spPr>
          <a:xfrm flipV="1">
            <a:off x="8435303" y="3049634"/>
            <a:ext cx="453324" cy="130751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E853081-3C99-24FA-A504-1B3968BBF07D}"/>
              </a:ext>
            </a:extLst>
          </p:cNvPr>
          <p:cNvCxnSpPr>
            <a:cxnSpLocks/>
          </p:cNvCxnSpPr>
          <p:nvPr/>
        </p:nvCxnSpPr>
        <p:spPr>
          <a:xfrm>
            <a:off x="8794377" y="3046321"/>
            <a:ext cx="226252" cy="322667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4EAC95F-53F6-B5CB-29D4-3CA7B97A98C6}"/>
              </a:ext>
            </a:extLst>
          </p:cNvPr>
          <p:cNvCxnSpPr>
            <a:cxnSpLocks/>
          </p:cNvCxnSpPr>
          <p:nvPr/>
        </p:nvCxnSpPr>
        <p:spPr>
          <a:xfrm flipH="1">
            <a:off x="11304494" y="5038164"/>
            <a:ext cx="170330" cy="116542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9E64A16-4F98-A236-9EC4-35BF770A1DA5}"/>
              </a:ext>
            </a:extLst>
          </p:cNvPr>
          <p:cNvCxnSpPr>
            <a:cxnSpLocks/>
          </p:cNvCxnSpPr>
          <p:nvPr/>
        </p:nvCxnSpPr>
        <p:spPr>
          <a:xfrm flipH="1" flipV="1">
            <a:off x="9657549" y="4464666"/>
            <a:ext cx="303187" cy="135509"/>
          </a:xfrm>
          <a:prstGeom prst="line">
            <a:avLst/>
          </a:prstGeom>
          <a:ln w="38100">
            <a:solidFill>
              <a:srgbClr val="FF00F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E3A229C3-96DA-43F6-EE07-846E12E59574}"/>
              </a:ext>
            </a:extLst>
          </p:cNvPr>
          <p:cNvCxnSpPr>
            <a:cxnSpLocks/>
          </p:cNvCxnSpPr>
          <p:nvPr/>
        </p:nvCxnSpPr>
        <p:spPr>
          <a:xfrm flipH="1" flipV="1">
            <a:off x="8677835" y="3903489"/>
            <a:ext cx="995082" cy="152400"/>
          </a:xfrm>
          <a:prstGeom prst="line">
            <a:avLst/>
          </a:prstGeom>
          <a:ln w="1270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9FC58C88-A364-C8FF-83E5-FF4CE62232C0}"/>
              </a:ext>
            </a:extLst>
          </p:cNvPr>
          <p:cNvCxnSpPr>
            <a:cxnSpLocks/>
          </p:cNvCxnSpPr>
          <p:nvPr/>
        </p:nvCxnSpPr>
        <p:spPr>
          <a:xfrm flipH="1" flipV="1">
            <a:off x="6463553" y="4465711"/>
            <a:ext cx="502023" cy="142148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1F1A4DFE-00A3-DFC1-6ED8-D370A048517E}"/>
              </a:ext>
            </a:extLst>
          </p:cNvPr>
          <p:cNvCxnSpPr>
            <a:cxnSpLocks/>
          </p:cNvCxnSpPr>
          <p:nvPr/>
        </p:nvCxnSpPr>
        <p:spPr>
          <a:xfrm>
            <a:off x="6463553" y="2476502"/>
            <a:ext cx="412376" cy="121283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43D288FA-5871-2D93-0631-D71AA8460BB7}"/>
              </a:ext>
            </a:extLst>
          </p:cNvPr>
          <p:cNvCxnSpPr>
            <a:cxnSpLocks/>
          </p:cNvCxnSpPr>
          <p:nvPr/>
        </p:nvCxnSpPr>
        <p:spPr>
          <a:xfrm flipV="1">
            <a:off x="6373906" y="2750486"/>
            <a:ext cx="591670" cy="66521"/>
          </a:xfrm>
          <a:prstGeom prst="line">
            <a:avLst/>
          </a:prstGeom>
          <a:ln w="952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E447B9A9-B452-7565-D564-332C17E2219B}"/>
              </a:ext>
            </a:extLst>
          </p:cNvPr>
          <p:cNvCxnSpPr>
            <a:cxnSpLocks/>
          </p:cNvCxnSpPr>
          <p:nvPr/>
        </p:nvCxnSpPr>
        <p:spPr>
          <a:xfrm>
            <a:off x="7527792" y="3888201"/>
            <a:ext cx="292233" cy="134634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E023D12C-3BD0-DAB0-993A-FC6CB372203B}"/>
              </a:ext>
            </a:extLst>
          </p:cNvPr>
          <p:cNvCxnSpPr>
            <a:cxnSpLocks/>
          </p:cNvCxnSpPr>
          <p:nvPr/>
        </p:nvCxnSpPr>
        <p:spPr>
          <a:xfrm flipH="1">
            <a:off x="6646499" y="2750669"/>
            <a:ext cx="3119649" cy="139026"/>
          </a:xfrm>
          <a:prstGeom prst="line">
            <a:avLst/>
          </a:prstGeom>
          <a:ln w="952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9B1FE693-B073-CA26-47A0-1FD18D79B760}"/>
              </a:ext>
            </a:extLst>
          </p:cNvPr>
          <p:cNvCxnSpPr>
            <a:cxnSpLocks/>
          </p:cNvCxnSpPr>
          <p:nvPr/>
        </p:nvCxnSpPr>
        <p:spPr>
          <a:xfrm flipH="1" flipV="1">
            <a:off x="6511819" y="3023242"/>
            <a:ext cx="3261337" cy="141795"/>
          </a:xfrm>
          <a:prstGeom prst="line">
            <a:avLst/>
          </a:prstGeom>
          <a:ln w="952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0EC5CAEB-33CF-72D0-B046-F4A3949CD533}"/>
              </a:ext>
            </a:extLst>
          </p:cNvPr>
          <p:cNvCxnSpPr>
            <a:cxnSpLocks/>
          </p:cNvCxnSpPr>
          <p:nvPr/>
        </p:nvCxnSpPr>
        <p:spPr>
          <a:xfrm flipH="1">
            <a:off x="4903694" y="4760259"/>
            <a:ext cx="573741" cy="143435"/>
          </a:xfrm>
          <a:prstGeom prst="line">
            <a:avLst/>
          </a:prstGeom>
          <a:ln w="9525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8DECB95A-54DF-72C6-6F7D-AB0CC76CCE39}"/>
              </a:ext>
            </a:extLst>
          </p:cNvPr>
          <p:cNvCxnSpPr>
            <a:cxnSpLocks/>
          </p:cNvCxnSpPr>
          <p:nvPr/>
        </p:nvCxnSpPr>
        <p:spPr>
          <a:xfrm>
            <a:off x="8268875" y="2466922"/>
            <a:ext cx="437772" cy="385407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5F5DA250-C588-4C06-AFCF-B73E1FD384C6}"/>
              </a:ext>
            </a:extLst>
          </p:cNvPr>
          <p:cNvCxnSpPr>
            <a:cxnSpLocks/>
          </p:cNvCxnSpPr>
          <p:nvPr/>
        </p:nvCxnSpPr>
        <p:spPr>
          <a:xfrm flipH="1">
            <a:off x="5001768" y="4184442"/>
            <a:ext cx="273961" cy="118617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8D5AB63F-74C9-E261-7495-A6D99D2787DF}"/>
              </a:ext>
            </a:extLst>
          </p:cNvPr>
          <p:cNvCxnSpPr>
            <a:cxnSpLocks/>
          </p:cNvCxnSpPr>
          <p:nvPr/>
        </p:nvCxnSpPr>
        <p:spPr>
          <a:xfrm flipH="1">
            <a:off x="7603575" y="4184442"/>
            <a:ext cx="700075" cy="118617"/>
          </a:xfrm>
          <a:prstGeom prst="line">
            <a:avLst/>
          </a:prstGeom>
          <a:ln w="9525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10BC6A2B-0BAA-2EED-45B1-C000D58DC9DB}"/>
              </a:ext>
            </a:extLst>
          </p:cNvPr>
          <p:cNvCxnSpPr>
            <a:cxnSpLocks/>
          </p:cNvCxnSpPr>
          <p:nvPr/>
        </p:nvCxnSpPr>
        <p:spPr>
          <a:xfrm flipH="1" flipV="1">
            <a:off x="6373906" y="3895163"/>
            <a:ext cx="340658" cy="15240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56701BD6-9088-0E34-C53E-28D85D32233B}"/>
              </a:ext>
            </a:extLst>
          </p:cNvPr>
          <p:cNvCxnSpPr>
            <a:cxnSpLocks/>
          </p:cNvCxnSpPr>
          <p:nvPr/>
        </p:nvCxnSpPr>
        <p:spPr>
          <a:xfrm flipH="1">
            <a:off x="9708534" y="4184442"/>
            <a:ext cx="44278" cy="67069"/>
          </a:xfrm>
          <a:prstGeom prst="line">
            <a:avLst/>
          </a:prstGeom>
          <a:ln w="1270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01B7DE8C-FDCB-3E95-1902-FB44E1F74925}"/>
              </a:ext>
            </a:extLst>
          </p:cNvPr>
          <p:cNvCxnSpPr>
            <a:cxnSpLocks/>
          </p:cNvCxnSpPr>
          <p:nvPr/>
        </p:nvCxnSpPr>
        <p:spPr>
          <a:xfrm flipH="1">
            <a:off x="5511214" y="4472350"/>
            <a:ext cx="2001210" cy="136796"/>
          </a:xfrm>
          <a:prstGeom prst="line">
            <a:avLst/>
          </a:prstGeom>
          <a:ln w="9525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FA7C6EF6-D6DF-870B-9CA3-4B9358886DF8}"/>
              </a:ext>
            </a:extLst>
          </p:cNvPr>
          <p:cNvCxnSpPr>
            <a:cxnSpLocks/>
          </p:cNvCxnSpPr>
          <p:nvPr/>
        </p:nvCxnSpPr>
        <p:spPr>
          <a:xfrm flipH="1">
            <a:off x="5590895" y="3047676"/>
            <a:ext cx="736528" cy="107742"/>
          </a:xfrm>
          <a:prstGeom prst="line">
            <a:avLst/>
          </a:prstGeom>
          <a:ln w="952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7E1B2CC7-2633-DB65-24C7-AE8D4C1F7DA3}"/>
              </a:ext>
            </a:extLst>
          </p:cNvPr>
          <p:cNvCxnSpPr>
            <a:cxnSpLocks/>
          </p:cNvCxnSpPr>
          <p:nvPr/>
        </p:nvCxnSpPr>
        <p:spPr>
          <a:xfrm>
            <a:off x="5511214" y="3341072"/>
            <a:ext cx="1454362" cy="98495"/>
          </a:xfrm>
          <a:prstGeom prst="line">
            <a:avLst/>
          </a:prstGeom>
          <a:ln w="952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0B7858EB-806B-AFAA-36E1-DA561CFA9260}"/>
              </a:ext>
            </a:extLst>
          </p:cNvPr>
          <p:cNvCxnSpPr>
            <a:cxnSpLocks/>
          </p:cNvCxnSpPr>
          <p:nvPr/>
        </p:nvCxnSpPr>
        <p:spPr>
          <a:xfrm>
            <a:off x="8373994" y="3322111"/>
            <a:ext cx="1715500" cy="70269"/>
          </a:xfrm>
          <a:prstGeom prst="line">
            <a:avLst/>
          </a:prstGeom>
          <a:ln w="952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8A124EE-2111-5592-D49E-BE0D27924768}"/>
              </a:ext>
            </a:extLst>
          </p:cNvPr>
          <p:cNvSpPr txBox="1"/>
          <p:nvPr/>
        </p:nvSpPr>
        <p:spPr>
          <a:xfrm>
            <a:off x="-617358" y="2606232"/>
            <a:ext cx="6960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b="1" dirty="0"/>
              <a:t>GT-C</a:t>
            </a:r>
            <a:r>
              <a:rPr lang="en-DK" sz="1600" b="1" baseline="-25000" dirty="0"/>
              <a:t>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8BC61C0-00F8-7001-A66E-46ED37650DE1}"/>
              </a:ext>
            </a:extLst>
          </p:cNvPr>
          <p:cNvSpPr txBox="1"/>
          <p:nvPr/>
        </p:nvSpPr>
        <p:spPr>
          <a:xfrm>
            <a:off x="-617358" y="4335290"/>
            <a:ext cx="6960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b="1" dirty="0"/>
              <a:t>GT-C</a:t>
            </a:r>
            <a:r>
              <a:rPr lang="en-DK" sz="1600" b="1" baseline="-25000" dirty="0"/>
              <a:t>2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625A830-45D9-2983-C3A7-FC661C37AA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786" y="5759524"/>
            <a:ext cx="133350" cy="7273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EA930CD-581E-7E7F-4724-9682204B47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83035" y="5744444"/>
            <a:ext cx="133351" cy="8781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0EEBDB6-A5D5-EBD4-863C-0DF906805C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54969" y="5740300"/>
            <a:ext cx="133350" cy="9757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9A7FA1B4-E3FA-AC99-CCE4-5C6A3FFEECA2}"/>
              </a:ext>
            </a:extLst>
          </p:cNvPr>
          <p:cNvSpPr txBox="1"/>
          <p:nvPr/>
        </p:nvSpPr>
        <p:spPr>
          <a:xfrm>
            <a:off x="157461" y="5651382"/>
            <a:ext cx="16067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: Transmembrane helix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923D8EB-2B12-37AF-0AD5-94D6ED639F1F}"/>
              </a:ext>
            </a:extLst>
          </p:cNvPr>
          <p:cNvSpPr txBox="1"/>
          <p:nvPr/>
        </p:nvSpPr>
        <p:spPr>
          <a:xfrm>
            <a:off x="1921644" y="5651382"/>
            <a:ext cx="19000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: Non-transmembrane helix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C0FC96E-2861-FF59-E978-78C2CE7867CA}"/>
              </a:ext>
            </a:extLst>
          </p:cNvPr>
          <p:cNvSpPr txBox="1"/>
          <p:nvPr/>
        </p:nvSpPr>
        <p:spPr>
          <a:xfrm>
            <a:off x="4049710" y="5649852"/>
            <a:ext cx="9361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: Beta-sheet</a:t>
            </a:r>
          </a:p>
        </p:txBody>
      </p:sp>
    </p:spTree>
    <p:extLst>
      <p:ext uri="{BB962C8B-B14F-4D97-AF65-F5344CB8AC3E}">
        <p14:creationId xmlns:p14="http://schemas.microsoft.com/office/powerpoint/2010/main" val="21580501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Picture 62">
            <a:extLst>
              <a:ext uri="{FF2B5EF4-FFF2-40B4-BE49-F238E27FC236}">
                <a16:creationId xmlns:a16="http://schemas.microsoft.com/office/drawing/2014/main" id="{A4DE9964-73CC-5028-E347-8E71D9BDF0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0996" y="1062145"/>
            <a:ext cx="12092138" cy="4940873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D554575-98E7-0676-E070-EA56206DECCF}"/>
              </a:ext>
            </a:extLst>
          </p:cNvPr>
          <p:cNvCxnSpPr>
            <a:cxnSpLocks/>
          </p:cNvCxnSpPr>
          <p:nvPr/>
        </p:nvCxnSpPr>
        <p:spPr>
          <a:xfrm flipH="1">
            <a:off x="4674742" y="5594277"/>
            <a:ext cx="127722" cy="116542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BEF96C9-8A0F-040D-D94F-FFE9A6076E22}"/>
              </a:ext>
            </a:extLst>
          </p:cNvPr>
          <p:cNvCxnSpPr>
            <a:cxnSpLocks/>
          </p:cNvCxnSpPr>
          <p:nvPr/>
        </p:nvCxnSpPr>
        <p:spPr>
          <a:xfrm flipH="1">
            <a:off x="6202167" y="5594277"/>
            <a:ext cx="124298" cy="116542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9C7008A-7A59-CECC-CF30-91D6CFC77E47}"/>
              </a:ext>
            </a:extLst>
          </p:cNvPr>
          <p:cNvCxnSpPr>
            <a:cxnSpLocks/>
          </p:cNvCxnSpPr>
          <p:nvPr/>
        </p:nvCxnSpPr>
        <p:spPr>
          <a:xfrm flipH="1">
            <a:off x="11283946" y="5603242"/>
            <a:ext cx="170330" cy="116542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939B29B-E5F7-593F-2249-DF6A5DCE4974}"/>
              </a:ext>
            </a:extLst>
          </p:cNvPr>
          <p:cNvCxnSpPr>
            <a:cxnSpLocks/>
          </p:cNvCxnSpPr>
          <p:nvPr/>
        </p:nvCxnSpPr>
        <p:spPr>
          <a:xfrm flipH="1" flipV="1">
            <a:off x="9652369" y="5037428"/>
            <a:ext cx="303187" cy="135509"/>
          </a:xfrm>
          <a:prstGeom prst="line">
            <a:avLst/>
          </a:prstGeom>
          <a:ln w="38100">
            <a:solidFill>
              <a:srgbClr val="FF00F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4127459-545F-CD35-C9D4-6582CE584125}"/>
              </a:ext>
            </a:extLst>
          </p:cNvPr>
          <p:cNvCxnSpPr>
            <a:cxnSpLocks/>
          </p:cNvCxnSpPr>
          <p:nvPr/>
        </p:nvCxnSpPr>
        <p:spPr>
          <a:xfrm flipH="1" flipV="1">
            <a:off x="6443005" y="5030789"/>
            <a:ext cx="502023" cy="142148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E9FA796-4958-6F64-3D7A-D1BF772AE21D}"/>
              </a:ext>
            </a:extLst>
          </p:cNvPr>
          <p:cNvCxnSpPr>
            <a:cxnSpLocks/>
          </p:cNvCxnSpPr>
          <p:nvPr/>
        </p:nvCxnSpPr>
        <p:spPr>
          <a:xfrm flipV="1">
            <a:off x="8453718" y="2179090"/>
            <a:ext cx="252929" cy="13413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BDC9065-F1A3-9B47-9752-2C3D7575E11E}"/>
              </a:ext>
            </a:extLst>
          </p:cNvPr>
          <p:cNvCxnSpPr>
            <a:cxnSpLocks/>
          </p:cNvCxnSpPr>
          <p:nvPr/>
        </p:nvCxnSpPr>
        <p:spPr>
          <a:xfrm>
            <a:off x="7975690" y="5029744"/>
            <a:ext cx="457480" cy="143193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32F7FB0-69DA-10CE-61AB-A6CBCE5F5039}"/>
              </a:ext>
            </a:extLst>
          </p:cNvPr>
          <p:cNvCxnSpPr>
            <a:cxnSpLocks/>
          </p:cNvCxnSpPr>
          <p:nvPr/>
        </p:nvCxnSpPr>
        <p:spPr>
          <a:xfrm flipH="1">
            <a:off x="8353446" y="4468647"/>
            <a:ext cx="142477" cy="87686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A8C3FCE-32D8-591F-1F81-6918DBF1EFCD}"/>
              </a:ext>
            </a:extLst>
          </p:cNvPr>
          <p:cNvCxnSpPr>
            <a:cxnSpLocks/>
          </p:cNvCxnSpPr>
          <p:nvPr/>
        </p:nvCxnSpPr>
        <p:spPr>
          <a:xfrm flipH="1">
            <a:off x="6404225" y="5312537"/>
            <a:ext cx="636854" cy="125916"/>
          </a:xfrm>
          <a:prstGeom prst="line">
            <a:avLst/>
          </a:prstGeom>
          <a:ln w="381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3DE1467-9ED7-833C-7404-A1F79C024C71}"/>
              </a:ext>
            </a:extLst>
          </p:cNvPr>
          <p:cNvCxnSpPr>
            <a:cxnSpLocks/>
          </p:cNvCxnSpPr>
          <p:nvPr/>
        </p:nvCxnSpPr>
        <p:spPr>
          <a:xfrm flipH="1" flipV="1">
            <a:off x="4883146" y="5037428"/>
            <a:ext cx="607520" cy="27091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0FBE143-3B45-9697-61C4-79129491CB1D}"/>
              </a:ext>
            </a:extLst>
          </p:cNvPr>
          <p:cNvCxnSpPr>
            <a:cxnSpLocks/>
          </p:cNvCxnSpPr>
          <p:nvPr/>
        </p:nvCxnSpPr>
        <p:spPr>
          <a:xfrm flipH="1" flipV="1">
            <a:off x="6463553" y="2477973"/>
            <a:ext cx="412376" cy="121283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29F0500D-6605-E188-A59C-59C67212B9AC}"/>
              </a:ext>
            </a:extLst>
          </p:cNvPr>
          <p:cNvCxnSpPr>
            <a:cxnSpLocks/>
          </p:cNvCxnSpPr>
          <p:nvPr/>
        </p:nvCxnSpPr>
        <p:spPr>
          <a:xfrm flipH="1">
            <a:off x="7322050" y="5594277"/>
            <a:ext cx="212387" cy="125507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8293C55-B20E-CE16-79CE-FF9F893445E9}"/>
              </a:ext>
            </a:extLst>
          </p:cNvPr>
          <p:cNvCxnSpPr>
            <a:cxnSpLocks/>
          </p:cNvCxnSpPr>
          <p:nvPr/>
        </p:nvCxnSpPr>
        <p:spPr>
          <a:xfrm>
            <a:off x="9620744" y="2477973"/>
            <a:ext cx="108252" cy="10512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644C29F4-F50E-AD88-89B4-116F2018CB2E}"/>
              </a:ext>
            </a:extLst>
          </p:cNvPr>
          <p:cNvCxnSpPr>
            <a:cxnSpLocks/>
          </p:cNvCxnSpPr>
          <p:nvPr/>
        </p:nvCxnSpPr>
        <p:spPr>
          <a:xfrm>
            <a:off x="9801023" y="2750486"/>
            <a:ext cx="46361" cy="349096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7D51DD2-7E5F-EF84-9148-E86E03CBD292}"/>
              </a:ext>
            </a:extLst>
          </p:cNvPr>
          <p:cNvCxnSpPr>
            <a:cxnSpLocks/>
          </p:cNvCxnSpPr>
          <p:nvPr/>
        </p:nvCxnSpPr>
        <p:spPr>
          <a:xfrm flipH="1">
            <a:off x="6527009" y="4741989"/>
            <a:ext cx="218235" cy="103096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D7C1AD90-BB34-327B-2026-8112DADD6D56}"/>
              </a:ext>
            </a:extLst>
          </p:cNvPr>
          <p:cNvCxnSpPr>
            <a:cxnSpLocks/>
          </p:cNvCxnSpPr>
          <p:nvPr/>
        </p:nvCxnSpPr>
        <p:spPr>
          <a:xfrm flipH="1">
            <a:off x="9708534" y="2167859"/>
            <a:ext cx="64622" cy="10351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46E7AE3-71FD-41C4-FC85-DD067E27B192}"/>
              </a:ext>
            </a:extLst>
          </p:cNvPr>
          <p:cNvCxnSpPr>
            <a:cxnSpLocks/>
          </p:cNvCxnSpPr>
          <p:nvPr/>
        </p:nvCxnSpPr>
        <p:spPr>
          <a:xfrm>
            <a:off x="9871345" y="3332107"/>
            <a:ext cx="76705" cy="9626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6122356-A699-8D2A-1237-E9E67F392FC8}"/>
              </a:ext>
            </a:extLst>
          </p:cNvPr>
          <p:cNvCxnSpPr>
            <a:cxnSpLocks/>
          </p:cNvCxnSpPr>
          <p:nvPr/>
        </p:nvCxnSpPr>
        <p:spPr>
          <a:xfrm>
            <a:off x="5706399" y="2179090"/>
            <a:ext cx="667507" cy="13196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D0FE6ED-0D69-9C9C-8E96-D2ED54A0A249}"/>
              </a:ext>
            </a:extLst>
          </p:cNvPr>
          <p:cNvCxnSpPr>
            <a:cxnSpLocks/>
          </p:cNvCxnSpPr>
          <p:nvPr/>
        </p:nvCxnSpPr>
        <p:spPr>
          <a:xfrm flipH="1" flipV="1">
            <a:off x="8373994" y="2473370"/>
            <a:ext cx="332653" cy="125886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1442C1E-B6CF-CD60-D68B-64913725A65A}"/>
              </a:ext>
            </a:extLst>
          </p:cNvPr>
          <p:cNvCxnSpPr>
            <a:cxnSpLocks/>
          </p:cNvCxnSpPr>
          <p:nvPr/>
        </p:nvCxnSpPr>
        <p:spPr>
          <a:xfrm flipH="1" flipV="1">
            <a:off x="8807929" y="2747311"/>
            <a:ext cx="83873" cy="69696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E145FA9-169A-EE4B-FC85-EA212B867CA1}"/>
              </a:ext>
            </a:extLst>
          </p:cNvPr>
          <p:cNvCxnSpPr>
            <a:cxnSpLocks/>
          </p:cNvCxnSpPr>
          <p:nvPr/>
        </p:nvCxnSpPr>
        <p:spPr>
          <a:xfrm flipV="1">
            <a:off x="8435303" y="3049634"/>
            <a:ext cx="453324" cy="130751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E853081-3C99-24FA-A504-1B3968BBF07D}"/>
              </a:ext>
            </a:extLst>
          </p:cNvPr>
          <p:cNvCxnSpPr>
            <a:cxnSpLocks/>
          </p:cNvCxnSpPr>
          <p:nvPr/>
        </p:nvCxnSpPr>
        <p:spPr>
          <a:xfrm>
            <a:off x="8794377" y="3046321"/>
            <a:ext cx="226252" cy="322667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4EAC95F-53F6-B5CB-29D4-3CA7B97A98C6}"/>
              </a:ext>
            </a:extLst>
          </p:cNvPr>
          <p:cNvCxnSpPr>
            <a:cxnSpLocks/>
          </p:cNvCxnSpPr>
          <p:nvPr/>
        </p:nvCxnSpPr>
        <p:spPr>
          <a:xfrm flipH="1">
            <a:off x="11283946" y="5603242"/>
            <a:ext cx="170330" cy="116542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9E64A16-4F98-A236-9EC4-35BF770A1DA5}"/>
              </a:ext>
            </a:extLst>
          </p:cNvPr>
          <p:cNvCxnSpPr>
            <a:cxnSpLocks/>
          </p:cNvCxnSpPr>
          <p:nvPr/>
        </p:nvCxnSpPr>
        <p:spPr>
          <a:xfrm flipH="1" flipV="1">
            <a:off x="9637001" y="5029744"/>
            <a:ext cx="303187" cy="135509"/>
          </a:xfrm>
          <a:prstGeom prst="line">
            <a:avLst/>
          </a:prstGeom>
          <a:ln w="38100">
            <a:solidFill>
              <a:srgbClr val="FF00F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E3A229C3-96DA-43F6-EE07-846E12E59574}"/>
              </a:ext>
            </a:extLst>
          </p:cNvPr>
          <p:cNvCxnSpPr>
            <a:cxnSpLocks/>
          </p:cNvCxnSpPr>
          <p:nvPr/>
        </p:nvCxnSpPr>
        <p:spPr>
          <a:xfrm flipH="1" flipV="1">
            <a:off x="8657287" y="4468567"/>
            <a:ext cx="995082" cy="152400"/>
          </a:xfrm>
          <a:prstGeom prst="line">
            <a:avLst/>
          </a:prstGeom>
          <a:ln w="1270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9FC58C88-A364-C8FF-83E5-FF4CE62232C0}"/>
              </a:ext>
            </a:extLst>
          </p:cNvPr>
          <p:cNvCxnSpPr>
            <a:cxnSpLocks/>
          </p:cNvCxnSpPr>
          <p:nvPr/>
        </p:nvCxnSpPr>
        <p:spPr>
          <a:xfrm flipH="1" flipV="1">
            <a:off x="6443005" y="5030789"/>
            <a:ext cx="502023" cy="142148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1F1A4DFE-00A3-DFC1-6ED8-D370A048517E}"/>
              </a:ext>
            </a:extLst>
          </p:cNvPr>
          <p:cNvCxnSpPr>
            <a:cxnSpLocks/>
          </p:cNvCxnSpPr>
          <p:nvPr/>
        </p:nvCxnSpPr>
        <p:spPr>
          <a:xfrm>
            <a:off x="6463553" y="2476502"/>
            <a:ext cx="412376" cy="121283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43D288FA-5871-2D93-0631-D71AA8460BB7}"/>
              </a:ext>
            </a:extLst>
          </p:cNvPr>
          <p:cNvCxnSpPr>
            <a:cxnSpLocks/>
          </p:cNvCxnSpPr>
          <p:nvPr/>
        </p:nvCxnSpPr>
        <p:spPr>
          <a:xfrm flipV="1">
            <a:off x="6373906" y="2750486"/>
            <a:ext cx="591670" cy="66521"/>
          </a:xfrm>
          <a:prstGeom prst="line">
            <a:avLst/>
          </a:prstGeom>
          <a:ln w="952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E447B9A9-B452-7565-D564-332C17E2219B}"/>
              </a:ext>
            </a:extLst>
          </p:cNvPr>
          <p:cNvCxnSpPr>
            <a:cxnSpLocks/>
          </p:cNvCxnSpPr>
          <p:nvPr/>
        </p:nvCxnSpPr>
        <p:spPr>
          <a:xfrm>
            <a:off x="7507244" y="4453279"/>
            <a:ext cx="292233" cy="134634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E023D12C-3BD0-DAB0-993A-FC6CB372203B}"/>
              </a:ext>
            </a:extLst>
          </p:cNvPr>
          <p:cNvCxnSpPr>
            <a:cxnSpLocks/>
          </p:cNvCxnSpPr>
          <p:nvPr/>
        </p:nvCxnSpPr>
        <p:spPr>
          <a:xfrm flipH="1">
            <a:off x="6646499" y="2750669"/>
            <a:ext cx="3119649" cy="139026"/>
          </a:xfrm>
          <a:prstGeom prst="line">
            <a:avLst/>
          </a:prstGeom>
          <a:ln w="952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9B1FE693-B073-CA26-47A0-1FD18D79B760}"/>
              </a:ext>
            </a:extLst>
          </p:cNvPr>
          <p:cNvCxnSpPr>
            <a:cxnSpLocks/>
          </p:cNvCxnSpPr>
          <p:nvPr/>
        </p:nvCxnSpPr>
        <p:spPr>
          <a:xfrm flipH="1" flipV="1">
            <a:off x="6511819" y="3023242"/>
            <a:ext cx="3261337" cy="141795"/>
          </a:xfrm>
          <a:prstGeom prst="line">
            <a:avLst/>
          </a:prstGeom>
          <a:ln w="952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0EC5CAEB-33CF-72D0-B046-F4A3949CD533}"/>
              </a:ext>
            </a:extLst>
          </p:cNvPr>
          <p:cNvCxnSpPr>
            <a:cxnSpLocks/>
          </p:cNvCxnSpPr>
          <p:nvPr/>
        </p:nvCxnSpPr>
        <p:spPr>
          <a:xfrm flipH="1">
            <a:off x="4883146" y="5325337"/>
            <a:ext cx="573741" cy="143435"/>
          </a:xfrm>
          <a:prstGeom prst="line">
            <a:avLst/>
          </a:prstGeom>
          <a:ln w="9525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8DECB95A-54DF-72C6-6F7D-AB0CC76CCE39}"/>
              </a:ext>
            </a:extLst>
          </p:cNvPr>
          <p:cNvCxnSpPr>
            <a:cxnSpLocks/>
          </p:cNvCxnSpPr>
          <p:nvPr/>
        </p:nvCxnSpPr>
        <p:spPr>
          <a:xfrm>
            <a:off x="8268875" y="2466922"/>
            <a:ext cx="437772" cy="385407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5F5DA250-C588-4C06-AFCF-B73E1FD384C6}"/>
              </a:ext>
            </a:extLst>
          </p:cNvPr>
          <p:cNvCxnSpPr>
            <a:cxnSpLocks/>
          </p:cNvCxnSpPr>
          <p:nvPr/>
        </p:nvCxnSpPr>
        <p:spPr>
          <a:xfrm flipH="1">
            <a:off x="4981220" y="4749520"/>
            <a:ext cx="273961" cy="118617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8D5AB63F-74C9-E261-7495-A6D99D2787DF}"/>
              </a:ext>
            </a:extLst>
          </p:cNvPr>
          <p:cNvCxnSpPr>
            <a:cxnSpLocks/>
          </p:cNvCxnSpPr>
          <p:nvPr/>
        </p:nvCxnSpPr>
        <p:spPr>
          <a:xfrm flipH="1">
            <a:off x="7583027" y="4749520"/>
            <a:ext cx="700075" cy="118617"/>
          </a:xfrm>
          <a:prstGeom prst="line">
            <a:avLst/>
          </a:prstGeom>
          <a:ln w="9525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10BC6A2B-0BAA-2EED-45B1-C000D58DC9DB}"/>
              </a:ext>
            </a:extLst>
          </p:cNvPr>
          <p:cNvCxnSpPr>
            <a:cxnSpLocks/>
          </p:cNvCxnSpPr>
          <p:nvPr/>
        </p:nvCxnSpPr>
        <p:spPr>
          <a:xfrm flipH="1" flipV="1">
            <a:off x="6353358" y="4460241"/>
            <a:ext cx="340658" cy="15240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56701BD6-9088-0E34-C53E-28D85D32233B}"/>
              </a:ext>
            </a:extLst>
          </p:cNvPr>
          <p:cNvCxnSpPr>
            <a:cxnSpLocks/>
          </p:cNvCxnSpPr>
          <p:nvPr/>
        </p:nvCxnSpPr>
        <p:spPr>
          <a:xfrm flipH="1">
            <a:off x="9687986" y="4749520"/>
            <a:ext cx="44278" cy="67069"/>
          </a:xfrm>
          <a:prstGeom prst="line">
            <a:avLst/>
          </a:prstGeom>
          <a:ln w="1270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01B7DE8C-FDCB-3E95-1902-FB44E1F74925}"/>
              </a:ext>
            </a:extLst>
          </p:cNvPr>
          <p:cNvCxnSpPr>
            <a:cxnSpLocks/>
          </p:cNvCxnSpPr>
          <p:nvPr/>
        </p:nvCxnSpPr>
        <p:spPr>
          <a:xfrm flipH="1">
            <a:off x="5490666" y="5037428"/>
            <a:ext cx="2001210" cy="136796"/>
          </a:xfrm>
          <a:prstGeom prst="line">
            <a:avLst/>
          </a:prstGeom>
          <a:ln w="9525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FA7C6EF6-D6DF-870B-9CA3-4B9358886DF8}"/>
              </a:ext>
            </a:extLst>
          </p:cNvPr>
          <p:cNvCxnSpPr>
            <a:cxnSpLocks/>
          </p:cNvCxnSpPr>
          <p:nvPr/>
        </p:nvCxnSpPr>
        <p:spPr>
          <a:xfrm flipH="1">
            <a:off x="5590895" y="3047676"/>
            <a:ext cx="736528" cy="107742"/>
          </a:xfrm>
          <a:prstGeom prst="line">
            <a:avLst/>
          </a:prstGeom>
          <a:ln w="952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7E1B2CC7-2633-DB65-24C7-AE8D4C1F7DA3}"/>
              </a:ext>
            </a:extLst>
          </p:cNvPr>
          <p:cNvCxnSpPr>
            <a:cxnSpLocks/>
          </p:cNvCxnSpPr>
          <p:nvPr/>
        </p:nvCxnSpPr>
        <p:spPr>
          <a:xfrm>
            <a:off x="5511214" y="3341072"/>
            <a:ext cx="1454362" cy="98495"/>
          </a:xfrm>
          <a:prstGeom prst="line">
            <a:avLst/>
          </a:prstGeom>
          <a:ln w="952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0B7858EB-806B-AFAA-36E1-DA561CFA9260}"/>
              </a:ext>
            </a:extLst>
          </p:cNvPr>
          <p:cNvCxnSpPr>
            <a:cxnSpLocks/>
          </p:cNvCxnSpPr>
          <p:nvPr/>
        </p:nvCxnSpPr>
        <p:spPr>
          <a:xfrm>
            <a:off x="8373994" y="3322111"/>
            <a:ext cx="1715500" cy="70269"/>
          </a:xfrm>
          <a:prstGeom prst="line">
            <a:avLst/>
          </a:prstGeom>
          <a:ln w="952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8A124EE-2111-5592-D49E-BE0D27924768}"/>
              </a:ext>
            </a:extLst>
          </p:cNvPr>
          <p:cNvSpPr txBox="1"/>
          <p:nvPr/>
        </p:nvSpPr>
        <p:spPr>
          <a:xfrm>
            <a:off x="-617358" y="2606232"/>
            <a:ext cx="6960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b="1" dirty="0"/>
              <a:t>GT-C</a:t>
            </a:r>
            <a:r>
              <a:rPr lang="en-DK" sz="1600" b="1" baseline="-25000" dirty="0"/>
              <a:t>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8BC61C0-00F8-7001-A66E-46ED37650DE1}"/>
              </a:ext>
            </a:extLst>
          </p:cNvPr>
          <p:cNvSpPr txBox="1"/>
          <p:nvPr/>
        </p:nvSpPr>
        <p:spPr>
          <a:xfrm>
            <a:off x="-617358" y="4676813"/>
            <a:ext cx="6960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b="1" dirty="0"/>
              <a:t>GT-C</a:t>
            </a:r>
            <a:r>
              <a:rPr lang="en-DK" sz="1600" b="1" baseline="-25000" dirty="0"/>
              <a:t>2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625A830-45D9-2983-C3A7-FC661C37AA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786" y="6355424"/>
            <a:ext cx="133350" cy="7273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EA930CD-581E-7E7F-4724-9682204B47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64176" y="6347884"/>
            <a:ext cx="133351" cy="8781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0EEBDB6-A5D5-EBD4-863C-0DF906805C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54969" y="6336200"/>
            <a:ext cx="133350" cy="9757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9A7FA1B4-E3FA-AC99-CCE4-5C6A3FFEECA2}"/>
              </a:ext>
            </a:extLst>
          </p:cNvPr>
          <p:cNvSpPr txBox="1"/>
          <p:nvPr/>
        </p:nvSpPr>
        <p:spPr>
          <a:xfrm>
            <a:off x="157461" y="6247282"/>
            <a:ext cx="16067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: Transmembrane helix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923D8EB-2B12-37AF-0AD5-94D6ED639F1F}"/>
              </a:ext>
            </a:extLst>
          </p:cNvPr>
          <p:cNvSpPr txBox="1"/>
          <p:nvPr/>
        </p:nvSpPr>
        <p:spPr>
          <a:xfrm>
            <a:off x="1921644" y="6247282"/>
            <a:ext cx="19000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: Non-transmembrane helix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C0FC96E-2861-FF59-E978-78C2CE7867CA}"/>
              </a:ext>
            </a:extLst>
          </p:cNvPr>
          <p:cNvSpPr txBox="1"/>
          <p:nvPr/>
        </p:nvSpPr>
        <p:spPr>
          <a:xfrm>
            <a:off x="4030851" y="6253292"/>
            <a:ext cx="9850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: Beta-strand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07D8D87-8EEF-81B7-80A7-AB9CDC657EA2}"/>
              </a:ext>
            </a:extLst>
          </p:cNvPr>
          <p:cNvCxnSpPr>
            <a:cxnSpLocks/>
          </p:cNvCxnSpPr>
          <p:nvPr/>
        </p:nvCxnSpPr>
        <p:spPr>
          <a:xfrm flipH="1" flipV="1">
            <a:off x="5746248" y="4190994"/>
            <a:ext cx="607110" cy="277573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D16536C-B1E5-9870-E974-1E75AC78D324}"/>
              </a:ext>
            </a:extLst>
          </p:cNvPr>
          <p:cNvCxnSpPr>
            <a:cxnSpLocks/>
          </p:cNvCxnSpPr>
          <p:nvPr/>
        </p:nvCxnSpPr>
        <p:spPr>
          <a:xfrm flipH="1" flipV="1">
            <a:off x="7046250" y="4180657"/>
            <a:ext cx="460994" cy="274566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EA13FBF-A377-E6BC-77E2-50D60165AB5C}"/>
              </a:ext>
            </a:extLst>
          </p:cNvPr>
          <p:cNvCxnSpPr>
            <a:cxnSpLocks/>
          </p:cNvCxnSpPr>
          <p:nvPr/>
        </p:nvCxnSpPr>
        <p:spPr>
          <a:xfrm flipV="1">
            <a:off x="4192292" y="1323440"/>
            <a:ext cx="561809" cy="12565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6CDB5B9C-9BF1-9FA8-4CAF-35C934E5840D}"/>
              </a:ext>
            </a:extLst>
          </p:cNvPr>
          <p:cNvCxnSpPr>
            <a:cxnSpLocks/>
          </p:cNvCxnSpPr>
          <p:nvPr/>
        </p:nvCxnSpPr>
        <p:spPr>
          <a:xfrm flipV="1">
            <a:off x="3456122" y="1316705"/>
            <a:ext cx="669680" cy="6956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992EA3F5-CCA3-EDB0-2767-6B1BD9842B72}"/>
              </a:ext>
            </a:extLst>
          </p:cNvPr>
          <p:cNvCxnSpPr>
            <a:cxnSpLocks/>
          </p:cNvCxnSpPr>
          <p:nvPr/>
        </p:nvCxnSpPr>
        <p:spPr>
          <a:xfrm flipH="1">
            <a:off x="3584096" y="1323440"/>
            <a:ext cx="646190" cy="115319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BB7E287E-B73B-A068-2BD2-1B356090C256}"/>
              </a:ext>
            </a:extLst>
          </p:cNvPr>
          <p:cNvCxnSpPr>
            <a:cxnSpLocks/>
          </p:cNvCxnSpPr>
          <p:nvPr/>
        </p:nvCxnSpPr>
        <p:spPr>
          <a:xfrm flipV="1">
            <a:off x="6875929" y="1316705"/>
            <a:ext cx="399743" cy="122054"/>
          </a:xfrm>
          <a:prstGeom prst="line">
            <a:avLst/>
          </a:prstGeom>
          <a:ln w="38100">
            <a:solidFill>
              <a:srgbClr val="FF00F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5BBC4563-1A13-4A28-2624-B09BC4B9AC39}"/>
              </a:ext>
            </a:extLst>
          </p:cNvPr>
          <p:cNvCxnSpPr>
            <a:cxnSpLocks/>
          </p:cNvCxnSpPr>
          <p:nvPr/>
        </p:nvCxnSpPr>
        <p:spPr>
          <a:xfrm flipV="1">
            <a:off x="6096000" y="1310624"/>
            <a:ext cx="308225" cy="13744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DC21EFDD-D604-238B-C01A-D4423FDFB04B}"/>
              </a:ext>
            </a:extLst>
          </p:cNvPr>
          <p:cNvCxnSpPr>
            <a:cxnSpLocks/>
          </p:cNvCxnSpPr>
          <p:nvPr/>
        </p:nvCxnSpPr>
        <p:spPr>
          <a:xfrm flipH="1">
            <a:off x="10011905" y="1318949"/>
            <a:ext cx="345377" cy="11981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D9C496CD-98D8-FED8-5BD2-F8F1D7F55D61}"/>
              </a:ext>
            </a:extLst>
          </p:cNvPr>
          <p:cNvCxnSpPr>
            <a:cxnSpLocks/>
          </p:cNvCxnSpPr>
          <p:nvPr/>
        </p:nvCxnSpPr>
        <p:spPr>
          <a:xfrm>
            <a:off x="8341053" y="3325021"/>
            <a:ext cx="566450" cy="382497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C5610433-356B-59BD-A6B7-BA3752AF04B2}"/>
              </a:ext>
            </a:extLst>
          </p:cNvPr>
          <p:cNvSpPr txBox="1"/>
          <p:nvPr/>
        </p:nvSpPr>
        <p:spPr>
          <a:xfrm>
            <a:off x="-620458" y="1149672"/>
            <a:ext cx="6960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b="1" dirty="0"/>
              <a:t>GT-C</a:t>
            </a:r>
            <a:r>
              <a:rPr lang="en-DK" sz="1600" b="1" baseline="-25000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4156238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54B7716-58C4-3F27-B9D1-80D6FB6EB1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7295" y="783923"/>
            <a:ext cx="12092135" cy="4940872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D554575-98E7-0676-E070-EA56206DECCF}"/>
              </a:ext>
            </a:extLst>
          </p:cNvPr>
          <p:cNvCxnSpPr>
            <a:cxnSpLocks/>
          </p:cNvCxnSpPr>
          <p:nvPr/>
        </p:nvCxnSpPr>
        <p:spPr>
          <a:xfrm flipH="1">
            <a:off x="4674742" y="5296819"/>
            <a:ext cx="127722" cy="116542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BEF96C9-8A0F-040D-D94F-FFE9A6076E22}"/>
              </a:ext>
            </a:extLst>
          </p:cNvPr>
          <p:cNvCxnSpPr>
            <a:cxnSpLocks/>
          </p:cNvCxnSpPr>
          <p:nvPr/>
        </p:nvCxnSpPr>
        <p:spPr>
          <a:xfrm flipH="1">
            <a:off x="6202167" y="5296819"/>
            <a:ext cx="124298" cy="116542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9C7008A-7A59-CECC-CF30-91D6CFC77E47}"/>
              </a:ext>
            </a:extLst>
          </p:cNvPr>
          <p:cNvCxnSpPr>
            <a:cxnSpLocks/>
          </p:cNvCxnSpPr>
          <p:nvPr/>
        </p:nvCxnSpPr>
        <p:spPr>
          <a:xfrm flipH="1">
            <a:off x="11283946" y="5305784"/>
            <a:ext cx="170330" cy="116542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939B29B-E5F7-593F-2249-DF6A5DCE4974}"/>
              </a:ext>
            </a:extLst>
          </p:cNvPr>
          <p:cNvCxnSpPr>
            <a:cxnSpLocks/>
          </p:cNvCxnSpPr>
          <p:nvPr/>
        </p:nvCxnSpPr>
        <p:spPr>
          <a:xfrm flipH="1" flipV="1">
            <a:off x="9652369" y="4739970"/>
            <a:ext cx="303187" cy="135509"/>
          </a:xfrm>
          <a:prstGeom prst="line">
            <a:avLst/>
          </a:prstGeom>
          <a:ln w="38100">
            <a:solidFill>
              <a:srgbClr val="FF00F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4127459-545F-CD35-C9D4-6582CE584125}"/>
              </a:ext>
            </a:extLst>
          </p:cNvPr>
          <p:cNvCxnSpPr>
            <a:cxnSpLocks/>
          </p:cNvCxnSpPr>
          <p:nvPr/>
        </p:nvCxnSpPr>
        <p:spPr>
          <a:xfrm flipH="1" flipV="1">
            <a:off x="6443005" y="4733331"/>
            <a:ext cx="502023" cy="142148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E9FA796-4958-6F64-3D7A-D1BF772AE21D}"/>
              </a:ext>
            </a:extLst>
          </p:cNvPr>
          <p:cNvCxnSpPr>
            <a:cxnSpLocks/>
          </p:cNvCxnSpPr>
          <p:nvPr/>
        </p:nvCxnSpPr>
        <p:spPr>
          <a:xfrm flipV="1">
            <a:off x="8453718" y="2179090"/>
            <a:ext cx="252929" cy="13413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BDC9065-F1A3-9B47-9752-2C3D7575E11E}"/>
              </a:ext>
            </a:extLst>
          </p:cNvPr>
          <p:cNvCxnSpPr>
            <a:cxnSpLocks/>
          </p:cNvCxnSpPr>
          <p:nvPr/>
        </p:nvCxnSpPr>
        <p:spPr>
          <a:xfrm>
            <a:off x="7975690" y="4732286"/>
            <a:ext cx="457480" cy="143193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32F7FB0-69DA-10CE-61AB-A6CBCE5F5039}"/>
              </a:ext>
            </a:extLst>
          </p:cNvPr>
          <p:cNvCxnSpPr>
            <a:cxnSpLocks/>
          </p:cNvCxnSpPr>
          <p:nvPr/>
        </p:nvCxnSpPr>
        <p:spPr>
          <a:xfrm flipH="1">
            <a:off x="8353446" y="4171189"/>
            <a:ext cx="142477" cy="87686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A8C3FCE-32D8-591F-1F81-6918DBF1EFCD}"/>
              </a:ext>
            </a:extLst>
          </p:cNvPr>
          <p:cNvCxnSpPr>
            <a:cxnSpLocks/>
          </p:cNvCxnSpPr>
          <p:nvPr/>
        </p:nvCxnSpPr>
        <p:spPr>
          <a:xfrm flipH="1">
            <a:off x="6404225" y="5015079"/>
            <a:ext cx="636854" cy="125916"/>
          </a:xfrm>
          <a:prstGeom prst="line">
            <a:avLst/>
          </a:prstGeom>
          <a:ln w="381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3DE1467-9ED7-833C-7404-A1F79C024C71}"/>
              </a:ext>
            </a:extLst>
          </p:cNvPr>
          <p:cNvCxnSpPr>
            <a:cxnSpLocks/>
          </p:cNvCxnSpPr>
          <p:nvPr/>
        </p:nvCxnSpPr>
        <p:spPr>
          <a:xfrm flipH="1" flipV="1">
            <a:off x="4883146" y="4739970"/>
            <a:ext cx="607520" cy="27091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0FBE143-3B45-9697-61C4-79129491CB1D}"/>
              </a:ext>
            </a:extLst>
          </p:cNvPr>
          <p:cNvCxnSpPr>
            <a:cxnSpLocks/>
          </p:cNvCxnSpPr>
          <p:nvPr/>
        </p:nvCxnSpPr>
        <p:spPr>
          <a:xfrm flipH="1" flipV="1">
            <a:off x="6463553" y="2477973"/>
            <a:ext cx="412376" cy="121283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29F0500D-6605-E188-A59C-59C67212B9AC}"/>
              </a:ext>
            </a:extLst>
          </p:cNvPr>
          <p:cNvCxnSpPr>
            <a:cxnSpLocks/>
          </p:cNvCxnSpPr>
          <p:nvPr/>
        </p:nvCxnSpPr>
        <p:spPr>
          <a:xfrm flipH="1">
            <a:off x="7322050" y="5296819"/>
            <a:ext cx="212387" cy="125507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8293C55-B20E-CE16-79CE-FF9F893445E9}"/>
              </a:ext>
            </a:extLst>
          </p:cNvPr>
          <p:cNvCxnSpPr>
            <a:cxnSpLocks/>
          </p:cNvCxnSpPr>
          <p:nvPr/>
        </p:nvCxnSpPr>
        <p:spPr>
          <a:xfrm>
            <a:off x="9620744" y="2477973"/>
            <a:ext cx="108252" cy="10512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644C29F4-F50E-AD88-89B4-116F2018CB2E}"/>
              </a:ext>
            </a:extLst>
          </p:cNvPr>
          <p:cNvCxnSpPr>
            <a:cxnSpLocks/>
          </p:cNvCxnSpPr>
          <p:nvPr/>
        </p:nvCxnSpPr>
        <p:spPr>
          <a:xfrm>
            <a:off x="9801023" y="2750486"/>
            <a:ext cx="46361" cy="349096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7D51DD2-7E5F-EF84-9148-E86E03CBD292}"/>
              </a:ext>
            </a:extLst>
          </p:cNvPr>
          <p:cNvCxnSpPr>
            <a:cxnSpLocks/>
          </p:cNvCxnSpPr>
          <p:nvPr/>
        </p:nvCxnSpPr>
        <p:spPr>
          <a:xfrm flipH="1">
            <a:off x="6527009" y="4444531"/>
            <a:ext cx="218235" cy="103096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D7C1AD90-BB34-327B-2026-8112DADD6D56}"/>
              </a:ext>
            </a:extLst>
          </p:cNvPr>
          <p:cNvCxnSpPr>
            <a:cxnSpLocks/>
          </p:cNvCxnSpPr>
          <p:nvPr/>
        </p:nvCxnSpPr>
        <p:spPr>
          <a:xfrm flipH="1">
            <a:off x="9708534" y="2167859"/>
            <a:ext cx="64622" cy="10351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46E7AE3-71FD-41C4-FC85-DD067E27B192}"/>
              </a:ext>
            </a:extLst>
          </p:cNvPr>
          <p:cNvCxnSpPr>
            <a:cxnSpLocks/>
          </p:cNvCxnSpPr>
          <p:nvPr/>
        </p:nvCxnSpPr>
        <p:spPr>
          <a:xfrm>
            <a:off x="9871345" y="3332107"/>
            <a:ext cx="76705" cy="9626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6122356-A699-8D2A-1237-E9E67F392FC8}"/>
              </a:ext>
            </a:extLst>
          </p:cNvPr>
          <p:cNvCxnSpPr>
            <a:cxnSpLocks/>
          </p:cNvCxnSpPr>
          <p:nvPr/>
        </p:nvCxnSpPr>
        <p:spPr>
          <a:xfrm>
            <a:off x="5706399" y="2179090"/>
            <a:ext cx="667507" cy="13196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D0FE6ED-0D69-9C9C-8E96-D2ED54A0A249}"/>
              </a:ext>
            </a:extLst>
          </p:cNvPr>
          <p:cNvCxnSpPr>
            <a:cxnSpLocks/>
          </p:cNvCxnSpPr>
          <p:nvPr/>
        </p:nvCxnSpPr>
        <p:spPr>
          <a:xfrm flipH="1" flipV="1">
            <a:off x="8373994" y="2473370"/>
            <a:ext cx="332653" cy="125886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1442C1E-B6CF-CD60-D68B-64913725A65A}"/>
              </a:ext>
            </a:extLst>
          </p:cNvPr>
          <p:cNvCxnSpPr>
            <a:cxnSpLocks/>
          </p:cNvCxnSpPr>
          <p:nvPr/>
        </p:nvCxnSpPr>
        <p:spPr>
          <a:xfrm flipH="1" flipV="1">
            <a:off x="8807929" y="2747311"/>
            <a:ext cx="83873" cy="69696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E145FA9-169A-EE4B-FC85-EA212B867CA1}"/>
              </a:ext>
            </a:extLst>
          </p:cNvPr>
          <p:cNvCxnSpPr>
            <a:cxnSpLocks/>
          </p:cNvCxnSpPr>
          <p:nvPr/>
        </p:nvCxnSpPr>
        <p:spPr>
          <a:xfrm flipV="1">
            <a:off x="8435303" y="3049634"/>
            <a:ext cx="453324" cy="130751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E853081-3C99-24FA-A504-1B3968BBF07D}"/>
              </a:ext>
            </a:extLst>
          </p:cNvPr>
          <p:cNvCxnSpPr>
            <a:cxnSpLocks/>
          </p:cNvCxnSpPr>
          <p:nvPr/>
        </p:nvCxnSpPr>
        <p:spPr>
          <a:xfrm>
            <a:off x="8794377" y="3046321"/>
            <a:ext cx="226252" cy="322667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4EAC95F-53F6-B5CB-29D4-3CA7B97A98C6}"/>
              </a:ext>
            </a:extLst>
          </p:cNvPr>
          <p:cNvCxnSpPr>
            <a:cxnSpLocks/>
          </p:cNvCxnSpPr>
          <p:nvPr/>
        </p:nvCxnSpPr>
        <p:spPr>
          <a:xfrm flipH="1">
            <a:off x="11283946" y="5305784"/>
            <a:ext cx="170330" cy="116542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9E64A16-4F98-A236-9EC4-35BF770A1DA5}"/>
              </a:ext>
            </a:extLst>
          </p:cNvPr>
          <p:cNvCxnSpPr>
            <a:cxnSpLocks/>
          </p:cNvCxnSpPr>
          <p:nvPr/>
        </p:nvCxnSpPr>
        <p:spPr>
          <a:xfrm flipH="1" flipV="1">
            <a:off x="9637001" y="4732286"/>
            <a:ext cx="303187" cy="135509"/>
          </a:xfrm>
          <a:prstGeom prst="line">
            <a:avLst/>
          </a:prstGeom>
          <a:ln w="38100">
            <a:solidFill>
              <a:srgbClr val="FF00F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E3A229C3-96DA-43F6-EE07-846E12E59574}"/>
              </a:ext>
            </a:extLst>
          </p:cNvPr>
          <p:cNvCxnSpPr>
            <a:cxnSpLocks/>
          </p:cNvCxnSpPr>
          <p:nvPr/>
        </p:nvCxnSpPr>
        <p:spPr>
          <a:xfrm flipH="1" flipV="1">
            <a:off x="8657287" y="4171109"/>
            <a:ext cx="995082" cy="152400"/>
          </a:xfrm>
          <a:prstGeom prst="line">
            <a:avLst/>
          </a:prstGeom>
          <a:ln w="1270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9FC58C88-A364-C8FF-83E5-FF4CE62232C0}"/>
              </a:ext>
            </a:extLst>
          </p:cNvPr>
          <p:cNvCxnSpPr>
            <a:cxnSpLocks/>
          </p:cNvCxnSpPr>
          <p:nvPr/>
        </p:nvCxnSpPr>
        <p:spPr>
          <a:xfrm flipH="1" flipV="1">
            <a:off x="6443005" y="4733331"/>
            <a:ext cx="502023" cy="142148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1F1A4DFE-00A3-DFC1-6ED8-D370A048517E}"/>
              </a:ext>
            </a:extLst>
          </p:cNvPr>
          <p:cNvCxnSpPr>
            <a:cxnSpLocks/>
          </p:cNvCxnSpPr>
          <p:nvPr/>
        </p:nvCxnSpPr>
        <p:spPr>
          <a:xfrm>
            <a:off x="6463553" y="2476502"/>
            <a:ext cx="412376" cy="121283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43D288FA-5871-2D93-0631-D71AA8460BB7}"/>
              </a:ext>
            </a:extLst>
          </p:cNvPr>
          <p:cNvCxnSpPr>
            <a:cxnSpLocks/>
          </p:cNvCxnSpPr>
          <p:nvPr/>
        </p:nvCxnSpPr>
        <p:spPr>
          <a:xfrm flipV="1">
            <a:off x="6373906" y="2750486"/>
            <a:ext cx="591670" cy="66521"/>
          </a:xfrm>
          <a:prstGeom prst="line">
            <a:avLst/>
          </a:prstGeom>
          <a:ln w="952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E447B9A9-B452-7565-D564-332C17E2219B}"/>
              </a:ext>
            </a:extLst>
          </p:cNvPr>
          <p:cNvCxnSpPr>
            <a:cxnSpLocks/>
          </p:cNvCxnSpPr>
          <p:nvPr/>
        </p:nvCxnSpPr>
        <p:spPr>
          <a:xfrm>
            <a:off x="7507244" y="4155821"/>
            <a:ext cx="292233" cy="134634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E023D12C-3BD0-DAB0-993A-FC6CB372203B}"/>
              </a:ext>
            </a:extLst>
          </p:cNvPr>
          <p:cNvCxnSpPr>
            <a:cxnSpLocks/>
          </p:cNvCxnSpPr>
          <p:nvPr/>
        </p:nvCxnSpPr>
        <p:spPr>
          <a:xfrm flipH="1">
            <a:off x="6646499" y="2750669"/>
            <a:ext cx="3119649" cy="139026"/>
          </a:xfrm>
          <a:prstGeom prst="line">
            <a:avLst/>
          </a:prstGeom>
          <a:ln w="952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9B1FE693-B073-CA26-47A0-1FD18D79B760}"/>
              </a:ext>
            </a:extLst>
          </p:cNvPr>
          <p:cNvCxnSpPr>
            <a:cxnSpLocks/>
          </p:cNvCxnSpPr>
          <p:nvPr/>
        </p:nvCxnSpPr>
        <p:spPr>
          <a:xfrm flipH="1" flipV="1">
            <a:off x="6511819" y="3023242"/>
            <a:ext cx="3261337" cy="141795"/>
          </a:xfrm>
          <a:prstGeom prst="line">
            <a:avLst/>
          </a:prstGeom>
          <a:ln w="952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0EC5CAEB-33CF-72D0-B046-F4A3949CD533}"/>
              </a:ext>
            </a:extLst>
          </p:cNvPr>
          <p:cNvCxnSpPr>
            <a:cxnSpLocks/>
          </p:cNvCxnSpPr>
          <p:nvPr/>
        </p:nvCxnSpPr>
        <p:spPr>
          <a:xfrm flipH="1">
            <a:off x="4883146" y="5027879"/>
            <a:ext cx="573741" cy="143435"/>
          </a:xfrm>
          <a:prstGeom prst="line">
            <a:avLst/>
          </a:prstGeom>
          <a:ln w="9525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8DECB95A-54DF-72C6-6F7D-AB0CC76CCE39}"/>
              </a:ext>
            </a:extLst>
          </p:cNvPr>
          <p:cNvCxnSpPr>
            <a:cxnSpLocks/>
          </p:cNvCxnSpPr>
          <p:nvPr/>
        </p:nvCxnSpPr>
        <p:spPr>
          <a:xfrm>
            <a:off x="8268875" y="2466922"/>
            <a:ext cx="437772" cy="385407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5F5DA250-C588-4C06-AFCF-B73E1FD384C6}"/>
              </a:ext>
            </a:extLst>
          </p:cNvPr>
          <p:cNvCxnSpPr>
            <a:cxnSpLocks/>
          </p:cNvCxnSpPr>
          <p:nvPr/>
        </p:nvCxnSpPr>
        <p:spPr>
          <a:xfrm flipH="1">
            <a:off x="4981220" y="4452062"/>
            <a:ext cx="273961" cy="118617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8D5AB63F-74C9-E261-7495-A6D99D2787DF}"/>
              </a:ext>
            </a:extLst>
          </p:cNvPr>
          <p:cNvCxnSpPr>
            <a:cxnSpLocks/>
          </p:cNvCxnSpPr>
          <p:nvPr/>
        </p:nvCxnSpPr>
        <p:spPr>
          <a:xfrm flipH="1">
            <a:off x="7583027" y="4452062"/>
            <a:ext cx="700075" cy="118617"/>
          </a:xfrm>
          <a:prstGeom prst="line">
            <a:avLst/>
          </a:prstGeom>
          <a:ln w="9525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10BC6A2B-0BAA-2EED-45B1-C000D58DC9DB}"/>
              </a:ext>
            </a:extLst>
          </p:cNvPr>
          <p:cNvCxnSpPr>
            <a:cxnSpLocks/>
          </p:cNvCxnSpPr>
          <p:nvPr/>
        </p:nvCxnSpPr>
        <p:spPr>
          <a:xfrm flipH="1" flipV="1">
            <a:off x="6353358" y="4162783"/>
            <a:ext cx="340658" cy="15240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56701BD6-9088-0E34-C53E-28D85D32233B}"/>
              </a:ext>
            </a:extLst>
          </p:cNvPr>
          <p:cNvCxnSpPr>
            <a:cxnSpLocks/>
          </p:cNvCxnSpPr>
          <p:nvPr/>
        </p:nvCxnSpPr>
        <p:spPr>
          <a:xfrm flipH="1">
            <a:off x="9687986" y="4452062"/>
            <a:ext cx="44278" cy="67069"/>
          </a:xfrm>
          <a:prstGeom prst="line">
            <a:avLst/>
          </a:prstGeom>
          <a:ln w="1270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01B7DE8C-FDCB-3E95-1902-FB44E1F74925}"/>
              </a:ext>
            </a:extLst>
          </p:cNvPr>
          <p:cNvCxnSpPr>
            <a:cxnSpLocks/>
          </p:cNvCxnSpPr>
          <p:nvPr/>
        </p:nvCxnSpPr>
        <p:spPr>
          <a:xfrm flipH="1">
            <a:off x="5490666" y="4739970"/>
            <a:ext cx="2001210" cy="136796"/>
          </a:xfrm>
          <a:prstGeom prst="line">
            <a:avLst/>
          </a:prstGeom>
          <a:ln w="9525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FA7C6EF6-D6DF-870B-9CA3-4B9358886DF8}"/>
              </a:ext>
            </a:extLst>
          </p:cNvPr>
          <p:cNvCxnSpPr>
            <a:cxnSpLocks/>
          </p:cNvCxnSpPr>
          <p:nvPr/>
        </p:nvCxnSpPr>
        <p:spPr>
          <a:xfrm flipH="1">
            <a:off x="5590895" y="3047676"/>
            <a:ext cx="736528" cy="107742"/>
          </a:xfrm>
          <a:prstGeom prst="line">
            <a:avLst/>
          </a:prstGeom>
          <a:ln w="952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7E1B2CC7-2633-DB65-24C7-AE8D4C1F7DA3}"/>
              </a:ext>
            </a:extLst>
          </p:cNvPr>
          <p:cNvCxnSpPr>
            <a:cxnSpLocks/>
          </p:cNvCxnSpPr>
          <p:nvPr/>
        </p:nvCxnSpPr>
        <p:spPr>
          <a:xfrm>
            <a:off x="5511214" y="3341072"/>
            <a:ext cx="1454362" cy="98495"/>
          </a:xfrm>
          <a:prstGeom prst="line">
            <a:avLst/>
          </a:prstGeom>
          <a:ln w="952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0B7858EB-806B-AFAA-36E1-DA561CFA9260}"/>
              </a:ext>
            </a:extLst>
          </p:cNvPr>
          <p:cNvCxnSpPr>
            <a:cxnSpLocks/>
          </p:cNvCxnSpPr>
          <p:nvPr/>
        </p:nvCxnSpPr>
        <p:spPr>
          <a:xfrm>
            <a:off x="8373994" y="3322111"/>
            <a:ext cx="1715500" cy="70269"/>
          </a:xfrm>
          <a:prstGeom prst="line">
            <a:avLst/>
          </a:prstGeom>
          <a:ln w="952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8A124EE-2111-5592-D49E-BE0D27924768}"/>
              </a:ext>
            </a:extLst>
          </p:cNvPr>
          <p:cNvSpPr txBox="1"/>
          <p:nvPr/>
        </p:nvSpPr>
        <p:spPr>
          <a:xfrm>
            <a:off x="-617358" y="2606232"/>
            <a:ext cx="6960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b="1" dirty="0"/>
              <a:t>GT-C</a:t>
            </a:r>
            <a:r>
              <a:rPr lang="en-DK" sz="1600" b="1" baseline="-25000" dirty="0"/>
              <a:t>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8BC61C0-00F8-7001-A66E-46ED37650DE1}"/>
              </a:ext>
            </a:extLst>
          </p:cNvPr>
          <p:cNvSpPr txBox="1"/>
          <p:nvPr/>
        </p:nvSpPr>
        <p:spPr>
          <a:xfrm>
            <a:off x="-620458" y="4468969"/>
            <a:ext cx="6960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b="1" dirty="0"/>
              <a:t>GT-C</a:t>
            </a:r>
            <a:r>
              <a:rPr lang="en-DK" sz="1600" b="1" baseline="-25000" dirty="0"/>
              <a:t>2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625A830-45D9-2983-C3A7-FC661C37AA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786" y="5936780"/>
            <a:ext cx="133350" cy="7273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EA930CD-581E-7E7F-4724-9682204B47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64176" y="5929240"/>
            <a:ext cx="133351" cy="8781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0EEBDB6-A5D5-EBD4-863C-0DF906805C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54969" y="5917556"/>
            <a:ext cx="133350" cy="9757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9A7FA1B4-E3FA-AC99-CCE4-5C6A3FFEECA2}"/>
              </a:ext>
            </a:extLst>
          </p:cNvPr>
          <p:cNvSpPr txBox="1"/>
          <p:nvPr/>
        </p:nvSpPr>
        <p:spPr>
          <a:xfrm>
            <a:off x="157461" y="5828638"/>
            <a:ext cx="16067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: Transmembrane helix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923D8EB-2B12-37AF-0AD5-94D6ED639F1F}"/>
              </a:ext>
            </a:extLst>
          </p:cNvPr>
          <p:cNvSpPr txBox="1"/>
          <p:nvPr/>
        </p:nvSpPr>
        <p:spPr>
          <a:xfrm>
            <a:off x="1921644" y="5828638"/>
            <a:ext cx="19000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: Non-transmembrane helix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C0FC96E-2861-FF59-E978-78C2CE7867CA}"/>
              </a:ext>
            </a:extLst>
          </p:cNvPr>
          <p:cNvSpPr txBox="1"/>
          <p:nvPr/>
        </p:nvSpPr>
        <p:spPr>
          <a:xfrm>
            <a:off x="4030851" y="5834648"/>
            <a:ext cx="9850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: Beta-strand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07D8D87-8EEF-81B7-80A7-AB9CDC657EA2}"/>
              </a:ext>
            </a:extLst>
          </p:cNvPr>
          <p:cNvCxnSpPr>
            <a:cxnSpLocks/>
          </p:cNvCxnSpPr>
          <p:nvPr/>
        </p:nvCxnSpPr>
        <p:spPr>
          <a:xfrm flipH="1" flipV="1">
            <a:off x="5746248" y="3893536"/>
            <a:ext cx="607110" cy="277573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D16536C-B1E5-9870-E974-1E75AC78D324}"/>
              </a:ext>
            </a:extLst>
          </p:cNvPr>
          <p:cNvCxnSpPr>
            <a:cxnSpLocks/>
          </p:cNvCxnSpPr>
          <p:nvPr/>
        </p:nvCxnSpPr>
        <p:spPr>
          <a:xfrm flipH="1" flipV="1">
            <a:off x="7046250" y="3883199"/>
            <a:ext cx="460994" cy="274566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EA13FBF-A377-E6BC-77E2-50D60165AB5C}"/>
              </a:ext>
            </a:extLst>
          </p:cNvPr>
          <p:cNvCxnSpPr>
            <a:cxnSpLocks/>
          </p:cNvCxnSpPr>
          <p:nvPr/>
        </p:nvCxnSpPr>
        <p:spPr>
          <a:xfrm flipV="1">
            <a:off x="4214326" y="1025982"/>
            <a:ext cx="561809" cy="12565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6CDB5B9C-9BF1-9FA8-4CAF-35C934E5840D}"/>
              </a:ext>
            </a:extLst>
          </p:cNvPr>
          <p:cNvCxnSpPr>
            <a:cxnSpLocks/>
          </p:cNvCxnSpPr>
          <p:nvPr/>
        </p:nvCxnSpPr>
        <p:spPr>
          <a:xfrm flipV="1">
            <a:off x="3478156" y="1019247"/>
            <a:ext cx="669680" cy="6956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992EA3F5-CCA3-EDB0-2767-6B1BD9842B72}"/>
              </a:ext>
            </a:extLst>
          </p:cNvPr>
          <p:cNvCxnSpPr>
            <a:cxnSpLocks/>
          </p:cNvCxnSpPr>
          <p:nvPr/>
        </p:nvCxnSpPr>
        <p:spPr>
          <a:xfrm flipH="1">
            <a:off x="3606130" y="1025982"/>
            <a:ext cx="646190" cy="115319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BB7E287E-B73B-A068-2BD2-1B356090C256}"/>
              </a:ext>
            </a:extLst>
          </p:cNvPr>
          <p:cNvCxnSpPr>
            <a:cxnSpLocks/>
          </p:cNvCxnSpPr>
          <p:nvPr/>
        </p:nvCxnSpPr>
        <p:spPr>
          <a:xfrm flipV="1">
            <a:off x="6897963" y="1019247"/>
            <a:ext cx="399743" cy="122054"/>
          </a:xfrm>
          <a:prstGeom prst="line">
            <a:avLst/>
          </a:prstGeom>
          <a:ln w="38100">
            <a:solidFill>
              <a:srgbClr val="FF00F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5BBC4563-1A13-4A28-2624-B09BC4B9AC39}"/>
              </a:ext>
            </a:extLst>
          </p:cNvPr>
          <p:cNvCxnSpPr>
            <a:cxnSpLocks/>
          </p:cNvCxnSpPr>
          <p:nvPr/>
        </p:nvCxnSpPr>
        <p:spPr>
          <a:xfrm flipV="1">
            <a:off x="6118034" y="1013166"/>
            <a:ext cx="308225" cy="13744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DC21EFDD-D604-238B-C01A-D4423FDFB04B}"/>
              </a:ext>
            </a:extLst>
          </p:cNvPr>
          <p:cNvCxnSpPr>
            <a:cxnSpLocks/>
          </p:cNvCxnSpPr>
          <p:nvPr/>
        </p:nvCxnSpPr>
        <p:spPr>
          <a:xfrm flipH="1">
            <a:off x="10033939" y="1021491"/>
            <a:ext cx="345377" cy="11981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C5610433-356B-59BD-A6B7-BA3752AF04B2}"/>
              </a:ext>
            </a:extLst>
          </p:cNvPr>
          <p:cNvSpPr txBox="1"/>
          <p:nvPr/>
        </p:nvSpPr>
        <p:spPr>
          <a:xfrm>
            <a:off x="-620458" y="1182723"/>
            <a:ext cx="6960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b="1" dirty="0"/>
              <a:t>GT-C</a:t>
            </a:r>
            <a:r>
              <a:rPr lang="en-DK" sz="1600" b="1" baseline="-25000" dirty="0"/>
              <a:t>3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F88EF33-903E-8E7D-0857-DBB9C041C7EB}"/>
              </a:ext>
            </a:extLst>
          </p:cNvPr>
          <p:cNvCxnSpPr>
            <a:cxnSpLocks/>
          </p:cNvCxnSpPr>
          <p:nvPr/>
        </p:nvCxnSpPr>
        <p:spPr>
          <a:xfrm flipV="1">
            <a:off x="6803968" y="1310898"/>
            <a:ext cx="0" cy="108955"/>
          </a:xfrm>
          <a:prstGeom prst="line">
            <a:avLst/>
          </a:prstGeom>
          <a:ln w="38100">
            <a:solidFill>
              <a:srgbClr val="FF00F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EC8F8E0-6A23-AE51-594B-A6F0C6E77385}"/>
              </a:ext>
            </a:extLst>
          </p:cNvPr>
          <p:cNvCxnSpPr>
            <a:cxnSpLocks/>
          </p:cNvCxnSpPr>
          <p:nvPr/>
        </p:nvCxnSpPr>
        <p:spPr>
          <a:xfrm flipV="1">
            <a:off x="5916122" y="1310898"/>
            <a:ext cx="99933" cy="131566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C36A67B-2CFD-5416-D752-12DDB62B62E1}"/>
              </a:ext>
            </a:extLst>
          </p:cNvPr>
          <p:cNvCxnSpPr>
            <a:cxnSpLocks/>
          </p:cNvCxnSpPr>
          <p:nvPr/>
        </p:nvCxnSpPr>
        <p:spPr>
          <a:xfrm flipH="1" flipV="1">
            <a:off x="9926292" y="1310898"/>
            <a:ext cx="29264" cy="91998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5930D13-8976-566F-A3AC-B067FC4303EA}"/>
              </a:ext>
            </a:extLst>
          </p:cNvPr>
          <p:cNvCxnSpPr>
            <a:cxnSpLocks/>
          </p:cNvCxnSpPr>
          <p:nvPr/>
        </p:nvCxnSpPr>
        <p:spPr>
          <a:xfrm flipV="1">
            <a:off x="3306417" y="1318949"/>
            <a:ext cx="135583" cy="12351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73616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54B7716-58C4-3F27-B9D1-80D6FB6EB1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7295" y="783923"/>
            <a:ext cx="12092135" cy="4940872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D554575-98E7-0676-E070-EA56206DECCF}"/>
              </a:ext>
            </a:extLst>
          </p:cNvPr>
          <p:cNvCxnSpPr>
            <a:cxnSpLocks/>
          </p:cNvCxnSpPr>
          <p:nvPr/>
        </p:nvCxnSpPr>
        <p:spPr>
          <a:xfrm flipH="1">
            <a:off x="4674742" y="5296819"/>
            <a:ext cx="127722" cy="116542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BEF96C9-8A0F-040D-D94F-FFE9A6076E22}"/>
              </a:ext>
            </a:extLst>
          </p:cNvPr>
          <p:cNvCxnSpPr>
            <a:cxnSpLocks/>
          </p:cNvCxnSpPr>
          <p:nvPr/>
        </p:nvCxnSpPr>
        <p:spPr>
          <a:xfrm flipH="1">
            <a:off x="6202167" y="5296819"/>
            <a:ext cx="124298" cy="116542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9C7008A-7A59-CECC-CF30-91D6CFC77E47}"/>
              </a:ext>
            </a:extLst>
          </p:cNvPr>
          <p:cNvCxnSpPr>
            <a:cxnSpLocks/>
          </p:cNvCxnSpPr>
          <p:nvPr/>
        </p:nvCxnSpPr>
        <p:spPr>
          <a:xfrm flipH="1">
            <a:off x="11283946" y="5305784"/>
            <a:ext cx="170330" cy="116542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939B29B-E5F7-593F-2249-DF6A5DCE4974}"/>
              </a:ext>
            </a:extLst>
          </p:cNvPr>
          <p:cNvCxnSpPr>
            <a:cxnSpLocks/>
          </p:cNvCxnSpPr>
          <p:nvPr/>
        </p:nvCxnSpPr>
        <p:spPr>
          <a:xfrm flipH="1" flipV="1">
            <a:off x="9652369" y="4739970"/>
            <a:ext cx="303187" cy="135509"/>
          </a:xfrm>
          <a:prstGeom prst="line">
            <a:avLst/>
          </a:prstGeom>
          <a:ln w="38100">
            <a:solidFill>
              <a:srgbClr val="FF00F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4127459-545F-CD35-C9D4-6582CE584125}"/>
              </a:ext>
            </a:extLst>
          </p:cNvPr>
          <p:cNvCxnSpPr>
            <a:cxnSpLocks/>
          </p:cNvCxnSpPr>
          <p:nvPr/>
        </p:nvCxnSpPr>
        <p:spPr>
          <a:xfrm flipH="1" flipV="1">
            <a:off x="6443005" y="4733331"/>
            <a:ext cx="502023" cy="142148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E9FA796-4958-6F64-3D7A-D1BF772AE21D}"/>
              </a:ext>
            </a:extLst>
          </p:cNvPr>
          <p:cNvCxnSpPr>
            <a:cxnSpLocks/>
          </p:cNvCxnSpPr>
          <p:nvPr/>
        </p:nvCxnSpPr>
        <p:spPr>
          <a:xfrm flipV="1">
            <a:off x="8453718" y="2179090"/>
            <a:ext cx="252929" cy="13413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BDC9065-F1A3-9B47-9752-2C3D7575E11E}"/>
              </a:ext>
            </a:extLst>
          </p:cNvPr>
          <p:cNvCxnSpPr>
            <a:cxnSpLocks/>
          </p:cNvCxnSpPr>
          <p:nvPr/>
        </p:nvCxnSpPr>
        <p:spPr>
          <a:xfrm>
            <a:off x="7975690" y="4732286"/>
            <a:ext cx="457480" cy="143193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32F7FB0-69DA-10CE-61AB-A6CBCE5F5039}"/>
              </a:ext>
            </a:extLst>
          </p:cNvPr>
          <p:cNvCxnSpPr>
            <a:cxnSpLocks/>
          </p:cNvCxnSpPr>
          <p:nvPr/>
        </p:nvCxnSpPr>
        <p:spPr>
          <a:xfrm flipH="1">
            <a:off x="8353446" y="4171189"/>
            <a:ext cx="142477" cy="87686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A8C3FCE-32D8-591F-1F81-6918DBF1EFCD}"/>
              </a:ext>
            </a:extLst>
          </p:cNvPr>
          <p:cNvCxnSpPr>
            <a:cxnSpLocks/>
          </p:cNvCxnSpPr>
          <p:nvPr/>
        </p:nvCxnSpPr>
        <p:spPr>
          <a:xfrm flipH="1">
            <a:off x="6404225" y="5015079"/>
            <a:ext cx="636854" cy="125916"/>
          </a:xfrm>
          <a:prstGeom prst="line">
            <a:avLst/>
          </a:prstGeom>
          <a:ln w="381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3DE1467-9ED7-833C-7404-A1F79C024C71}"/>
              </a:ext>
            </a:extLst>
          </p:cNvPr>
          <p:cNvCxnSpPr>
            <a:cxnSpLocks/>
          </p:cNvCxnSpPr>
          <p:nvPr/>
        </p:nvCxnSpPr>
        <p:spPr>
          <a:xfrm flipH="1" flipV="1">
            <a:off x="4883146" y="4739970"/>
            <a:ext cx="607520" cy="27091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0FBE143-3B45-9697-61C4-79129491CB1D}"/>
              </a:ext>
            </a:extLst>
          </p:cNvPr>
          <p:cNvCxnSpPr>
            <a:cxnSpLocks/>
          </p:cNvCxnSpPr>
          <p:nvPr/>
        </p:nvCxnSpPr>
        <p:spPr>
          <a:xfrm flipH="1" flipV="1">
            <a:off x="6463553" y="2477973"/>
            <a:ext cx="412376" cy="121283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29F0500D-6605-E188-A59C-59C67212B9AC}"/>
              </a:ext>
            </a:extLst>
          </p:cNvPr>
          <p:cNvCxnSpPr>
            <a:cxnSpLocks/>
          </p:cNvCxnSpPr>
          <p:nvPr/>
        </p:nvCxnSpPr>
        <p:spPr>
          <a:xfrm flipH="1">
            <a:off x="7322050" y="5296819"/>
            <a:ext cx="212387" cy="125507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8293C55-B20E-CE16-79CE-FF9F893445E9}"/>
              </a:ext>
            </a:extLst>
          </p:cNvPr>
          <p:cNvCxnSpPr>
            <a:cxnSpLocks/>
          </p:cNvCxnSpPr>
          <p:nvPr/>
        </p:nvCxnSpPr>
        <p:spPr>
          <a:xfrm>
            <a:off x="9620744" y="2477973"/>
            <a:ext cx="108252" cy="10512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644C29F4-F50E-AD88-89B4-116F2018CB2E}"/>
              </a:ext>
            </a:extLst>
          </p:cNvPr>
          <p:cNvCxnSpPr>
            <a:cxnSpLocks/>
          </p:cNvCxnSpPr>
          <p:nvPr/>
        </p:nvCxnSpPr>
        <p:spPr>
          <a:xfrm>
            <a:off x="9801023" y="2750486"/>
            <a:ext cx="46361" cy="349096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7D51DD2-7E5F-EF84-9148-E86E03CBD292}"/>
              </a:ext>
            </a:extLst>
          </p:cNvPr>
          <p:cNvCxnSpPr>
            <a:cxnSpLocks/>
          </p:cNvCxnSpPr>
          <p:nvPr/>
        </p:nvCxnSpPr>
        <p:spPr>
          <a:xfrm flipH="1">
            <a:off x="6527009" y="4444531"/>
            <a:ext cx="218235" cy="103096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D7C1AD90-BB34-327B-2026-8112DADD6D56}"/>
              </a:ext>
            </a:extLst>
          </p:cNvPr>
          <p:cNvCxnSpPr>
            <a:cxnSpLocks/>
          </p:cNvCxnSpPr>
          <p:nvPr/>
        </p:nvCxnSpPr>
        <p:spPr>
          <a:xfrm flipH="1">
            <a:off x="9708534" y="2167859"/>
            <a:ext cx="64622" cy="10351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46E7AE3-71FD-41C4-FC85-DD067E27B192}"/>
              </a:ext>
            </a:extLst>
          </p:cNvPr>
          <p:cNvCxnSpPr>
            <a:cxnSpLocks/>
          </p:cNvCxnSpPr>
          <p:nvPr/>
        </p:nvCxnSpPr>
        <p:spPr>
          <a:xfrm>
            <a:off x="9871345" y="3332107"/>
            <a:ext cx="76705" cy="9626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6122356-A699-8D2A-1237-E9E67F392FC8}"/>
              </a:ext>
            </a:extLst>
          </p:cNvPr>
          <p:cNvCxnSpPr>
            <a:cxnSpLocks/>
          </p:cNvCxnSpPr>
          <p:nvPr/>
        </p:nvCxnSpPr>
        <p:spPr>
          <a:xfrm>
            <a:off x="5706399" y="2179090"/>
            <a:ext cx="667507" cy="13196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D0FE6ED-0D69-9C9C-8E96-D2ED54A0A249}"/>
              </a:ext>
            </a:extLst>
          </p:cNvPr>
          <p:cNvCxnSpPr>
            <a:cxnSpLocks/>
          </p:cNvCxnSpPr>
          <p:nvPr/>
        </p:nvCxnSpPr>
        <p:spPr>
          <a:xfrm flipH="1" flipV="1">
            <a:off x="8373994" y="2473370"/>
            <a:ext cx="332653" cy="125886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1442C1E-B6CF-CD60-D68B-64913725A65A}"/>
              </a:ext>
            </a:extLst>
          </p:cNvPr>
          <p:cNvCxnSpPr>
            <a:cxnSpLocks/>
          </p:cNvCxnSpPr>
          <p:nvPr/>
        </p:nvCxnSpPr>
        <p:spPr>
          <a:xfrm flipH="1" flipV="1">
            <a:off x="8807929" y="2747311"/>
            <a:ext cx="83873" cy="69696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E145FA9-169A-EE4B-FC85-EA212B867CA1}"/>
              </a:ext>
            </a:extLst>
          </p:cNvPr>
          <p:cNvCxnSpPr>
            <a:cxnSpLocks/>
          </p:cNvCxnSpPr>
          <p:nvPr/>
        </p:nvCxnSpPr>
        <p:spPr>
          <a:xfrm flipV="1">
            <a:off x="8435303" y="3049634"/>
            <a:ext cx="453324" cy="130751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E853081-3C99-24FA-A504-1B3968BBF07D}"/>
              </a:ext>
            </a:extLst>
          </p:cNvPr>
          <p:cNvCxnSpPr>
            <a:cxnSpLocks/>
          </p:cNvCxnSpPr>
          <p:nvPr/>
        </p:nvCxnSpPr>
        <p:spPr>
          <a:xfrm>
            <a:off x="8794377" y="3046321"/>
            <a:ext cx="226252" cy="322667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4EAC95F-53F6-B5CB-29D4-3CA7B97A98C6}"/>
              </a:ext>
            </a:extLst>
          </p:cNvPr>
          <p:cNvCxnSpPr>
            <a:cxnSpLocks/>
          </p:cNvCxnSpPr>
          <p:nvPr/>
        </p:nvCxnSpPr>
        <p:spPr>
          <a:xfrm flipH="1">
            <a:off x="11283946" y="5305784"/>
            <a:ext cx="170330" cy="116542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9E64A16-4F98-A236-9EC4-35BF770A1DA5}"/>
              </a:ext>
            </a:extLst>
          </p:cNvPr>
          <p:cNvCxnSpPr>
            <a:cxnSpLocks/>
          </p:cNvCxnSpPr>
          <p:nvPr/>
        </p:nvCxnSpPr>
        <p:spPr>
          <a:xfrm flipH="1" flipV="1">
            <a:off x="9637001" y="4732286"/>
            <a:ext cx="303187" cy="135509"/>
          </a:xfrm>
          <a:prstGeom prst="line">
            <a:avLst/>
          </a:prstGeom>
          <a:ln w="38100">
            <a:solidFill>
              <a:srgbClr val="FF00F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E3A229C3-96DA-43F6-EE07-846E12E59574}"/>
              </a:ext>
            </a:extLst>
          </p:cNvPr>
          <p:cNvCxnSpPr>
            <a:cxnSpLocks/>
          </p:cNvCxnSpPr>
          <p:nvPr/>
        </p:nvCxnSpPr>
        <p:spPr>
          <a:xfrm flipH="1" flipV="1">
            <a:off x="8657287" y="4171109"/>
            <a:ext cx="995082" cy="152400"/>
          </a:xfrm>
          <a:prstGeom prst="line">
            <a:avLst/>
          </a:prstGeom>
          <a:ln w="1270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9FC58C88-A364-C8FF-83E5-FF4CE62232C0}"/>
              </a:ext>
            </a:extLst>
          </p:cNvPr>
          <p:cNvCxnSpPr>
            <a:cxnSpLocks/>
          </p:cNvCxnSpPr>
          <p:nvPr/>
        </p:nvCxnSpPr>
        <p:spPr>
          <a:xfrm flipH="1" flipV="1">
            <a:off x="6443005" y="4733331"/>
            <a:ext cx="502023" cy="142148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1F1A4DFE-00A3-DFC1-6ED8-D370A048517E}"/>
              </a:ext>
            </a:extLst>
          </p:cNvPr>
          <p:cNvCxnSpPr>
            <a:cxnSpLocks/>
          </p:cNvCxnSpPr>
          <p:nvPr/>
        </p:nvCxnSpPr>
        <p:spPr>
          <a:xfrm>
            <a:off x="6463553" y="2476502"/>
            <a:ext cx="412376" cy="121283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43D288FA-5871-2D93-0631-D71AA8460BB7}"/>
              </a:ext>
            </a:extLst>
          </p:cNvPr>
          <p:cNvCxnSpPr>
            <a:cxnSpLocks/>
          </p:cNvCxnSpPr>
          <p:nvPr/>
        </p:nvCxnSpPr>
        <p:spPr>
          <a:xfrm flipV="1">
            <a:off x="6373906" y="2750486"/>
            <a:ext cx="591670" cy="66521"/>
          </a:xfrm>
          <a:prstGeom prst="line">
            <a:avLst/>
          </a:prstGeom>
          <a:ln w="952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E447B9A9-B452-7565-D564-332C17E2219B}"/>
              </a:ext>
            </a:extLst>
          </p:cNvPr>
          <p:cNvCxnSpPr>
            <a:cxnSpLocks/>
          </p:cNvCxnSpPr>
          <p:nvPr/>
        </p:nvCxnSpPr>
        <p:spPr>
          <a:xfrm>
            <a:off x="7507244" y="4155821"/>
            <a:ext cx="292233" cy="134634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E023D12C-3BD0-DAB0-993A-FC6CB372203B}"/>
              </a:ext>
            </a:extLst>
          </p:cNvPr>
          <p:cNvCxnSpPr>
            <a:cxnSpLocks/>
          </p:cNvCxnSpPr>
          <p:nvPr/>
        </p:nvCxnSpPr>
        <p:spPr>
          <a:xfrm flipH="1">
            <a:off x="6646499" y="2750669"/>
            <a:ext cx="3119649" cy="139026"/>
          </a:xfrm>
          <a:prstGeom prst="line">
            <a:avLst/>
          </a:prstGeom>
          <a:ln w="952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9B1FE693-B073-CA26-47A0-1FD18D79B760}"/>
              </a:ext>
            </a:extLst>
          </p:cNvPr>
          <p:cNvCxnSpPr>
            <a:cxnSpLocks/>
          </p:cNvCxnSpPr>
          <p:nvPr/>
        </p:nvCxnSpPr>
        <p:spPr>
          <a:xfrm flipH="1" flipV="1">
            <a:off x="6511819" y="3023242"/>
            <a:ext cx="3261337" cy="141795"/>
          </a:xfrm>
          <a:prstGeom prst="line">
            <a:avLst/>
          </a:prstGeom>
          <a:ln w="952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0EC5CAEB-33CF-72D0-B046-F4A3949CD533}"/>
              </a:ext>
            </a:extLst>
          </p:cNvPr>
          <p:cNvCxnSpPr>
            <a:cxnSpLocks/>
          </p:cNvCxnSpPr>
          <p:nvPr/>
        </p:nvCxnSpPr>
        <p:spPr>
          <a:xfrm flipH="1">
            <a:off x="4883146" y="5027879"/>
            <a:ext cx="573741" cy="143435"/>
          </a:xfrm>
          <a:prstGeom prst="line">
            <a:avLst/>
          </a:prstGeom>
          <a:ln w="9525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8DECB95A-54DF-72C6-6F7D-AB0CC76CCE39}"/>
              </a:ext>
            </a:extLst>
          </p:cNvPr>
          <p:cNvCxnSpPr>
            <a:cxnSpLocks/>
          </p:cNvCxnSpPr>
          <p:nvPr/>
        </p:nvCxnSpPr>
        <p:spPr>
          <a:xfrm>
            <a:off x="8268875" y="2466922"/>
            <a:ext cx="437772" cy="385407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5F5DA250-C588-4C06-AFCF-B73E1FD384C6}"/>
              </a:ext>
            </a:extLst>
          </p:cNvPr>
          <p:cNvCxnSpPr>
            <a:cxnSpLocks/>
          </p:cNvCxnSpPr>
          <p:nvPr/>
        </p:nvCxnSpPr>
        <p:spPr>
          <a:xfrm flipH="1">
            <a:off x="4981220" y="4452062"/>
            <a:ext cx="273961" cy="118617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8D5AB63F-74C9-E261-7495-A6D99D2787DF}"/>
              </a:ext>
            </a:extLst>
          </p:cNvPr>
          <p:cNvCxnSpPr>
            <a:cxnSpLocks/>
          </p:cNvCxnSpPr>
          <p:nvPr/>
        </p:nvCxnSpPr>
        <p:spPr>
          <a:xfrm flipH="1">
            <a:off x="7583027" y="4452062"/>
            <a:ext cx="700075" cy="118617"/>
          </a:xfrm>
          <a:prstGeom prst="line">
            <a:avLst/>
          </a:prstGeom>
          <a:ln w="9525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10BC6A2B-0BAA-2EED-45B1-C000D58DC9DB}"/>
              </a:ext>
            </a:extLst>
          </p:cNvPr>
          <p:cNvCxnSpPr>
            <a:cxnSpLocks/>
          </p:cNvCxnSpPr>
          <p:nvPr/>
        </p:nvCxnSpPr>
        <p:spPr>
          <a:xfrm flipH="1" flipV="1">
            <a:off x="6353358" y="4162783"/>
            <a:ext cx="340658" cy="15240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56701BD6-9088-0E34-C53E-28D85D32233B}"/>
              </a:ext>
            </a:extLst>
          </p:cNvPr>
          <p:cNvCxnSpPr>
            <a:cxnSpLocks/>
          </p:cNvCxnSpPr>
          <p:nvPr/>
        </p:nvCxnSpPr>
        <p:spPr>
          <a:xfrm flipH="1">
            <a:off x="9687986" y="4452062"/>
            <a:ext cx="44278" cy="67069"/>
          </a:xfrm>
          <a:prstGeom prst="line">
            <a:avLst/>
          </a:prstGeom>
          <a:ln w="1270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01B7DE8C-FDCB-3E95-1902-FB44E1F74925}"/>
              </a:ext>
            </a:extLst>
          </p:cNvPr>
          <p:cNvCxnSpPr>
            <a:cxnSpLocks/>
          </p:cNvCxnSpPr>
          <p:nvPr/>
        </p:nvCxnSpPr>
        <p:spPr>
          <a:xfrm flipH="1">
            <a:off x="5490666" y="4739970"/>
            <a:ext cx="2001210" cy="136796"/>
          </a:xfrm>
          <a:prstGeom prst="line">
            <a:avLst/>
          </a:prstGeom>
          <a:ln w="9525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FA7C6EF6-D6DF-870B-9CA3-4B9358886DF8}"/>
              </a:ext>
            </a:extLst>
          </p:cNvPr>
          <p:cNvCxnSpPr>
            <a:cxnSpLocks/>
          </p:cNvCxnSpPr>
          <p:nvPr/>
        </p:nvCxnSpPr>
        <p:spPr>
          <a:xfrm flipH="1">
            <a:off x="5590895" y="3047676"/>
            <a:ext cx="736528" cy="107742"/>
          </a:xfrm>
          <a:prstGeom prst="line">
            <a:avLst/>
          </a:prstGeom>
          <a:ln w="952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7E1B2CC7-2633-DB65-24C7-AE8D4C1F7DA3}"/>
              </a:ext>
            </a:extLst>
          </p:cNvPr>
          <p:cNvCxnSpPr>
            <a:cxnSpLocks/>
          </p:cNvCxnSpPr>
          <p:nvPr/>
        </p:nvCxnSpPr>
        <p:spPr>
          <a:xfrm>
            <a:off x="5511214" y="3341072"/>
            <a:ext cx="1454362" cy="98495"/>
          </a:xfrm>
          <a:prstGeom prst="line">
            <a:avLst/>
          </a:prstGeom>
          <a:ln w="952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0B7858EB-806B-AFAA-36E1-DA561CFA9260}"/>
              </a:ext>
            </a:extLst>
          </p:cNvPr>
          <p:cNvCxnSpPr>
            <a:cxnSpLocks/>
          </p:cNvCxnSpPr>
          <p:nvPr/>
        </p:nvCxnSpPr>
        <p:spPr>
          <a:xfrm>
            <a:off x="8373994" y="3322111"/>
            <a:ext cx="1715500" cy="70269"/>
          </a:xfrm>
          <a:prstGeom prst="line">
            <a:avLst/>
          </a:prstGeom>
          <a:ln w="952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8A124EE-2111-5592-D49E-BE0D27924768}"/>
              </a:ext>
            </a:extLst>
          </p:cNvPr>
          <p:cNvSpPr txBox="1"/>
          <p:nvPr/>
        </p:nvSpPr>
        <p:spPr>
          <a:xfrm>
            <a:off x="-705073" y="2606232"/>
            <a:ext cx="7838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b="1" dirty="0"/>
              <a:t>GT-C</a:t>
            </a:r>
            <a:r>
              <a:rPr lang="en-DK" sz="1600" b="1" baseline="-25000" dirty="0"/>
              <a:t>B1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8BC61C0-00F8-7001-A66E-46ED37650DE1}"/>
              </a:ext>
            </a:extLst>
          </p:cNvPr>
          <p:cNvSpPr txBox="1"/>
          <p:nvPr/>
        </p:nvSpPr>
        <p:spPr>
          <a:xfrm>
            <a:off x="-708173" y="4468969"/>
            <a:ext cx="7838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b="1" dirty="0"/>
              <a:t>GT-C</a:t>
            </a:r>
            <a:r>
              <a:rPr lang="en-DK" sz="1600" b="1" baseline="-25000" dirty="0"/>
              <a:t>B2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625A830-45D9-2983-C3A7-FC661C37AA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786" y="5936780"/>
            <a:ext cx="133350" cy="7273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EA930CD-581E-7E7F-4724-9682204B47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64176" y="5929240"/>
            <a:ext cx="133351" cy="8781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0EEBDB6-A5D5-EBD4-863C-0DF906805C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54969" y="5917556"/>
            <a:ext cx="133350" cy="9757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9A7FA1B4-E3FA-AC99-CCE4-5C6A3FFEECA2}"/>
              </a:ext>
            </a:extLst>
          </p:cNvPr>
          <p:cNvSpPr txBox="1"/>
          <p:nvPr/>
        </p:nvSpPr>
        <p:spPr>
          <a:xfrm>
            <a:off x="157461" y="5828638"/>
            <a:ext cx="16067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: Transmembrane helix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923D8EB-2B12-37AF-0AD5-94D6ED639F1F}"/>
              </a:ext>
            </a:extLst>
          </p:cNvPr>
          <p:cNvSpPr txBox="1"/>
          <p:nvPr/>
        </p:nvSpPr>
        <p:spPr>
          <a:xfrm>
            <a:off x="1921644" y="5828638"/>
            <a:ext cx="19000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: Non-transmembrane helix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C0FC96E-2861-FF59-E978-78C2CE7867CA}"/>
              </a:ext>
            </a:extLst>
          </p:cNvPr>
          <p:cNvSpPr txBox="1"/>
          <p:nvPr/>
        </p:nvSpPr>
        <p:spPr>
          <a:xfrm>
            <a:off x="4030851" y="5834648"/>
            <a:ext cx="9850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: Beta-strand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07D8D87-8EEF-81B7-80A7-AB9CDC657EA2}"/>
              </a:ext>
            </a:extLst>
          </p:cNvPr>
          <p:cNvCxnSpPr>
            <a:cxnSpLocks/>
          </p:cNvCxnSpPr>
          <p:nvPr/>
        </p:nvCxnSpPr>
        <p:spPr>
          <a:xfrm flipH="1" flipV="1">
            <a:off x="5746248" y="3893536"/>
            <a:ext cx="607110" cy="277573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D16536C-B1E5-9870-E974-1E75AC78D324}"/>
              </a:ext>
            </a:extLst>
          </p:cNvPr>
          <p:cNvCxnSpPr>
            <a:cxnSpLocks/>
          </p:cNvCxnSpPr>
          <p:nvPr/>
        </p:nvCxnSpPr>
        <p:spPr>
          <a:xfrm flipH="1" flipV="1">
            <a:off x="7046250" y="3883199"/>
            <a:ext cx="460994" cy="274566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EA13FBF-A377-E6BC-77E2-50D60165AB5C}"/>
              </a:ext>
            </a:extLst>
          </p:cNvPr>
          <p:cNvCxnSpPr>
            <a:cxnSpLocks/>
          </p:cNvCxnSpPr>
          <p:nvPr/>
        </p:nvCxnSpPr>
        <p:spPr>
          <a:xfrm flipV="1">
            <a:off x="4214326" y="1025982"/>
            <a:ext cx="561809" cy="12565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6CDB5B9C-9BF1-9FA8-4CAF-35C934E5840D}"/>
              </a:ext>
            </a:extLst>
          </p:cNvPr>
          <p:cNvCxnSpPr>
            <a:cxnSpLocks/>
          </p:cNvCxnSpPr>
          <p:nvPr/>
        </p:nvCxnSpPr>
        <p:spPr>
          <a:xfrm flipV="1">
            <a:off x="3478156" y="1019247"/>
            <a:ext cx="669680" cy="6956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992EA3F5-CCA3-EDB0-2767-6B1BD9842B72}"/>
              </a:ext>
            </a:extLst>
          </p:cNvPr>
          <p:cNvCxnSpPr>
            <a:cxnSpLocks/>
          </p:cNvCxnSpPr>
          <p:nvPr/>
        </p:nvCxnSpPr>
        <p:spPr>
          <a:xfrm flipH="1">
            <a:off x="3606130" y="1025982"/>
            <a:ext cx="646190" cy="115319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BB7E287E-B73B-A068-2BD2-1B356090C256}"/>
              </a:ext>
            </a:extLst>
          </p:cNvPr>
          <p:cNvCxnSpPr>
            <a:cxnSpLocks/>
          </p:cNvCxnSpPr>
          <p:nvPr/>
        </p:nvCxnSpPr>
        <p:spPr>
          <a:xfrm flipV="1">
            <a:off x="6897963" y="1019247"/>
            <a:ext cx="399743" cy="122054"/>
          </a:xfrm>
          <a:prstGeom prst="line">
            <a:avLst/>
          </a:prstGeom>
          <a:ln w="38100">
            <a:solidFill>
              <a:srgbClr val="FF00F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5BBC4563-1A13-4A28-2624-B09BC4B9AC39}"/>
              </a:ext>
            </a:extLst>
          </p:cNvPr>
          <p:cNvCxnSpPr>
            <a:cxnSpLocks/>
          </p:cNvCxnSpPr>
          <p:nvPr/>
        </p:nvCxnSpPr>
        <p:spPr>
          <a:xfrm flipV="1">
            <a:off x="6118034" y="1013166"/>
            <a:ext cx="308225" cy="13744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DC21EFDD-D604-238B-C01A-D4423FDFB04B}"/>
              </a:ext>
            </a:extLst>
          </p:cNvPr>
          <p:cNvCxnSpPr>
            <a:cxnSpLocks/>
          </p:cNvCxnSpPr>
          <p:nvPr/>
        </p:nvCxnSpPr>
        <p:spPr>
          <a:xfrm flipH="1">
            <a:off x="10033939" y="1021491"/>
            <a:ext cx="345377" cy="11981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C5610433-356B-59BD-A6B7-BA3752AF04B2}"/>
              </a:ext>
            </a:extLst>
          </p:cNvPr>
          <p:cNvSpPr txBox="1"/>
          <p:nvPr/>
        </p:nvSpPr>
        <p:spPr>
          <a:xfrm>
            <a:off x="-705073" y="1182723"/>
            <a:ext cx="7807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b="1" dirty="0"/>
              <a:t>GT-C</a:t>
            </a:r>
            <a:r>
              <a:rPr lang="en-DK" sz="1600" b="1" baseline="-25000" dirty="0"/>
              <a:t>B3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F88EF33-903E-8E7D-0857-DBB9C041C7EB}"/>
              </a:ext>
            </a:extLst>
          </p:cNvPr>
          <p:cNvCxnSpPr>
            <a:cxnSpLocks/>
          </p:cNvCxnSpPr>
          <p:nvPr/>
        </p:nvCxnSpPr>
        <p:spPr>
          <a:xfrm flipV="1">
            <a:off x="6803968" y="1310898"/>
            <a:ext cx="0" cy="108955"/>
          </a:xfrm>
          <a:prstGeom prst="line">
            <a:avLst/>
          </a:prstGeom>
          <a:ln w="38100">
            <a:solidFill>
              <a:srgbClr val="FF00F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EC8F8E0-6A23-AE51-594B-A6F0C6E77385}"/>
              </a:ext>
            </a:extLst>
          </p:cNvPr>
          <p:cNvCxnSpPr>
            <a:cxnSpLocks/>
          </p:cNvCxnSpPr>
          <p:nvPr/>
        </p:nvCxnSpPr>
        <p:spPr>
          <a:xfrm flipV="1">
            <a:off x="5916122" y="1310898"/>
            <a:ext cx="99933" cy="131566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C36A67B-2CFD-5416-D752-12DDB62B62E1}"/>
              </a:ext>
            </a:extLst>
          </p:cNvPr>
          <p:cNvCxnSpPr>
            <a:cxnSpLocks/>
          </p:cNvCxnSpPr>
          <p:nvPr/>
        </p:nvCxnSpPr>
        <p:spPr>
          <a:xfrm flipH="1" flipV="1">
            <a:off x="9926292" y="1310898"/>
            <a:ext cx="29264" cy="91998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5930D13-8976-566F-A3AC-B067FC4303EA}"/>
              </a:ext>
            </a:extLst>
          </p:cNvPr>
          <p:cNvCxnSpPr>
            <a:cxnSpLocks/>
          </p:cNvCxnSpPr>
          <p:nvPr/>
        </p:nvCxnSpPr>
        <p:spPr>
          <a:xfrm flipV="1">
            <a:off x="3306417" y="1318949"/>
            <a:ext cx="135583" cy="12351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1445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3A2FF5E8-75BC-6C63-5D3F-8298B6A5F5F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198935" y="141731"/>
            <a:ext cx="9434375" cy="613184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8A124EE-2111-5592-D49E-BE0D27924768}"/>
              </a:ext>
            </a:extLst>
          </p:cNvPr>
          <p:cNvSpPr txBox="1"/>
          <p:nvPr/>
        </p:nvSpPr>
        <p:spPr>
          <a:xfrm>
            <a:off x="1219553" y="1837792"/>
            <a:ext cx="7838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b="1" dirty="0"/>
              <a:t>GT-C</a:t>
            </a:r>
            <a:r>
              <a:rPr lang="en-DK" sz="1600" b="1" baseline="-25000" dirty="0"/>
              <a:t>B1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8BC61C0-00F8-7001-A66E-46ED37650DE1}"/>
              </a:ext>
            </a:extLst>
          </p:cNvPr>
          <p:cNvSpPr txBox="1"/>
          <p:nvPr/>
        </p:nvSpPr>
        <p:spPr>
          <a:xfrm>
            <a:off x="1224653" y="3874683"/>
            <a:ext cx="7838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b="1" dirty="0"/>
              <a:t>GT-C</a:t>
            </a:r>
            <a:r>
              <a:rPr lang="en-DK" sz="1600" b="1" baseline="-25000" dirty="0"/>
              <a:t>B2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625A830-45D9-2983-C3A7-FC661C37AA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2782" y="6375708"/>
            <a:ext cx="133350" cy="7273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EA930CD-581E-7E7F-4724-9682204B47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6172" y="6368168"/>
            <a:ext cx="133351" cy="8781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0EEBDB6-A5D5-EBD4-863C-0DF906805C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96965" y="6356484"/>
            <a:ext cx="133350" cy="9757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9A7FA1B4-E3FA-AC99-CCE4-5C6A3FFEECA2}"/>
              </a:ext>
            </a:extLst>
          </p:cNvPr>
          <p:cNvSpPr txBox="1"/>
          <p:nvPr/>
        </p:nvSpPr>
        <p:spPr>
          <a:xfrm>
            <a:off x="1299457" y="6267566"/>
            <a:ext cx="16067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: Transmembrane helix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923D8EB-2B12-37AF-0AD5-94D6ED639F1F}"/>
              </a:ext>
            </a:extLst>
          </p:cNvPr>
          <p:cNvSpPr txBox="1"/>
          <p:nvPr/>
        </p:nvSpPr>
        <p:spPr>
          <a:xfrm>
            <a:off x="3063640" y="6267566"/>
            <a:ext cx="19000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: Non-transmembrane helix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C0FC96E-2861-FF59-E978-78C2CE7867CA}"/>
              </a:ext>
            </a:extLst>
          </p:cNvPr>
          <p:cNvSpPr txBox="1"/>
          <p:nvPr/>
        </p:nvSpPr>
        <p:spPr>
          <a:xfrm>
            <a:off x="5172847" y="6273576"/>
            <a:ext cx="9850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: Beta-strand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C5610433-356B-59BD-A6B7-BA3752AF04B2}"/>
              </a:ext>
            </a:extLst>
          </p:cNvPr>
          <p:cNvSpPr txBox="1"/>
          <p:nvPr/>
        </p:nvSpPr>
        <p:spPr>
          <a:xfrm>
            <a:off x="1222653" y="139291"/>
            <a:ext cx="7807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b="1" dirty="0"/>
              <a:t>GT-C</a:t>
            </a:r>
            <a:r>
              <a:rPr lang="en-DK" sz="1600" b="1" baseline="-25000" dirty="0"/>
              <a:t>B3</a:t>
            </a:r>
          </a:p>
        </p:txBody>
      </p:sp>
    </p:spTree>
    <p:extLst>
      <p:ext uri="{BB962C8B-B14F-4D97-AF65-F5344CB8AC3E}">
        <p14:creationId xmlns:p14="http://schemas.microsoft.com/office/powerpoint/2010/main" val="3338378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Picture 80">
            <a:extLst>
              <a:ext uri="{FF2B5EF4-FFF2-40B4-BE49-F238E27FC236}">
                <a16:creationId xmlns:a16="http://schemas.microsoft.com/office/drawing/2014/main" id="{351ECA7B-74AB-AC83-D91E-7556A07347A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527443" y="0"/>
            <a:ext cx="6740790" cy="641552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8A124EE-2111-5592-D49E-BE0D27924768}"/>
              </a:ext>
            </a:extLst>
          </p:cNvPr>
          <p:cNvSpPr txBox="1"/>
          <p:nvPr/>
        </p:nvSpPr>
        <p:spPr>
          <a:xfrm>
            <a:off x="2541061" y="717169"/>
            <a:ext cx="7838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b="1" dirty="0"/>
              <a:t>GT-C</a:t>
            </a:r>
            <a:r>
              <a:rPr lang="en-DK" sz="1600" b="1" baseline="-25000" dirty="0"/>
              <a:t>B1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8BC61C0-00F8-7001-A66E-46ED37650DE1}"/>
              </a:ext>
            </a:extLst>
          </p:cNvPr>
          <p:cNvSpPr txBox="1"/>
          <p:nvPr/>
        </p:nvSpPr>
        <p:spPr>
          <a:xfrm>
            <a:off x="2541061" y="2810262"/>
            <a:ext cx="7838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b="1" dirty="0"/>
              <a:t>GT-C</a:t>
            </a:r>
            <a:r>
              <a:rPr lang="en-DK" sz="1600" b="1" baseline="-25000" dirty="0"/>
              <a:t>B2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625A830-45D9-2983-C3A7-FC661C37AA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2046" y="6502930"/>
            <a:ext cx="133350" cy="7273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0EEBDB6-A5D5-EBD4-863C-0DF906805C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36229" y="6476982"/>
            <a:ext cx="133350" cy="9757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9A7FA1B4-E3FA-AC99-CCE4-5C6A3FFEECA2}"/>
              </a:ext>
            </a:extLst>
          </p:cNvPr>
          <p:cNvSpPr txBox="1"/>
          <p:nvPr/>
        </p:nvSpPr>
        <p:spPr>
          <a:xfrm>
            <a:off x="2638721" y="6394788"/>
            <a:ext cx="16067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: Transmembrane helix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923D8EB-2B12-37AF-0AD5-94D6ED639F1F}"/>
              </a:ext>
            </a:extLst>
          </p:cNvPr>
          <p:cNvSpPr txBox="1"/>
          <p:nvPr/>
        </p:nvSpPr>
        <p:spPr>
          <a:xfrm>
            <a:off x="4402904" y="6394788"/>
            <a:ext cx="19000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: Non-transmembrane helix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C5610433-356B-59BD-A6B7-BA3752AF04B2}"/>
              </a:ext>
            </a:extLst>
          </p:cNvPr>
          <p:cNvSpPr txBox="1"/>
          <p:nvPr/>
        </p:nvSpPr>
        <p:spPr>
          <a:xfrm>
            <a:off x="2541061" y="5185003"/>
            <a:ext cx="7807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b="1" dirty="0"/>
              <a:t>GT-C</a:t>
            </a:r>
            <a:r>
              <a:rPr lang="en-DK" sz="1600" b="1" baseline="-25000" dirty="0"/>
              <a:t>B3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0FA34D0-719B-2910-D321-6D7EB682F2E4}"/>
              </a:ext>
            </a:extLst>
          </p:cNvPr>
          <p:cNvCxnSpPr>
            <a:cxnSpLocks/>
          </p:cNvCxnSpPr>
          <p:nvPr/>
        </p:nvCxnSpPr>
        <p:spPr>
          <a:xfrm flipH="1">
            <a:off x="8048548" y="5756126"/>
            <a:ext cx="226676" cy="88389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4036769-AE3B-DDB4-19D8-6BCC5D743F09}"/>
              </a:ext>
            </a:extLst>
          </p:cNvPr>
          <p:cNvCxnSpPr>
            <a:cxnSpLocks/>
          </p:cNvCxnSpPr>
          <p:nvPr/>
        </p:nvCxnSpPr>
        <p:spPr>
          <a:xfrm>
            <a:off x="8032972" y="6040000"/>
            <a:ext cx="15576" cy="90893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6E8B0D5-D0F1-6714-4F22-E09182FD5877}"/>
              </a:ext>
            </a:extLst>
          </p:cNvPr>
          <p:cNvCxnSpPr>
            <a:cxnSpLocks/>
          </p:cNvCxnSpPr>
          <p:nvPr/>
        </p:nvCxnSpPr>
        <p:spPr>
          <a:xfrm flipH="1">
            <a:off x="5924113" y="5755945"/>
            <a:ext cx="199458" cy="75325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C8A7ABE-BB6B-5054-6C98-E6278E373A36}"/>
              </a:ext>
            </a:extLst>
          </p:cNvPr>
          <p:cNvCxnSpPr>
            <a:cxnSpLocks/>
          </p:cNvCxnSpPr>
          <p:nvPr/>
        </p:nvCxnSpPr>
        <p:spPr>
          <a:xfrm flipH="1">
            <a:off x="5816296" y="6034041"/>
            <a:ext cx="93102" cy="94555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0467E44-1DE2-CAC3-B231-A30CB9BE3F9A}"/>
              </a:ext>
            </a:extLst>
          </p:cNvPr>
          <p:cNvCxnSpPr>
            <a:cxnSpLocks/>
          </p:cNvCxnSpPr>
          <p:nvPr/>
        </p:nvCxnSpPr>
        <p:spPr>
          <a:xfrm flipH="1" flipV="1">
            <a:off x="5721150" y="1270940"/>
            <a:ext cx="408964" cy="73723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DC97F0A-8E44-107A-B573-A2C70ADBDF58}"/>
              </a:ext>
            </a:extLst>
          </p:cNvPr>
          <p:cNvCxnSpPr>
            <a:cxnSpLocks/>
          </p:cNvCxnSpPr>
          <p:nvPr/>
        </p:nvCxnSpPr>
        <p:spPr>
          <a:xfrm flipH="1" flipV="1">
            <a:off x="6130114" y="1553459"/>
            <a:ext cx="283613" cy="78283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837D876-E88B-750E-EB6A-41E5A91A4582}"/>
              </a:ext>
            </a:extLst>
          </p:cNvPr>
          <p:cNvCxnSpPr>
            <a:cxnSpLocks/>
          </p:cNvCxnSpPr>
          <p:nvPr/>
        </p:nvCxnSpPr>
        <p:spPr>
          <a:xfrm flipV="1">
            <a:off x="7204268" y="1270849"/>
            <a:ext cx="190821" cy="82805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359D006-CED0-A60A-BC9B-37C3E0E1E920}"/>
              </a:ext>
            </a:extLst>
          </p:cNvPr>
          <p:cNvCxnSpPr>
            <a:cxnSpLocks/>
          </p:cNvCxnSpPr>
          <p:nvPr/>
        </p:nvCxnSpPr>
        <p:spPr>
          <a:xfrm>
            <a:off x="7171234" y="1553459"/>
            <a:ext cx="253039" cy="78283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755EE5D0-DF03-0B4B-FDEC-F4CCD18317A1}"/>
              </a:ext>
            </a:extLst>
          </p:cNvPr>
          <p:cNvCxnSpPr>
            <a:cxnSpLocks/>
          </p:cNvCxnSpPr>
          <p:nvPr/>
        </p:nvCxnSpPr>
        <p:spPr>
          <a:xfrm>
            <a:off x="7426902" y="1837140"/>
            <a:ext cx="40407" cy="83582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B6A08D9-6B64-358E-476E-0566BD959B43}"/>
              </a:ext>
            </a:extLst>
          </p:cNvPr>
          <p:cNvCxnSpPr>
            <a:cxnSpLocks/>
          </p:cNvCxnSpPr>
          <p:nvPr/>
        </p:nvCxnSpPr>
        <p:spPr>
          <a:xfrm flipH="1">
            <a:off x="7166586" y="2115689"/>
            <a:ext cx="300723" cy="88140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8933110C-118C-2DC0-4914-01AE54CB6B85}"/>
              </a:ext>
            </a:extLst>
          </p:cNvPr>
          <p:cNvCxnSpPr>
            <a:cxnSpLocks/>
          </p:cNvCxnSpPr>
          <p:nvPr/>
        </p:nvCxnSpPr>
        <p:spPr>
          <a:xfrm flipH="1" flipV="1">
            <a:off x="6471134" y="3371168"/>
            <a:ext cx="259492" cy="78920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19C29244-CB1C-7E4A-2193-F5F6B07798C0}"/>
              </a:ext>
            </a:extLst>
          </p:cNvPr>
          <p:cNvCxnSpPr>
            <a:cxnSpLocks/>
          </p:cNvCxnSpPr>
          <p:nvPr/>
        </p:nvCxnSpPr>
        <p:spPr>
          <a:xfrm flipH="1" flipV="1">
            <a:off x="6724791" y="3652093"/>
            <a:ext cx="193160" cy="81193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C76871AE-DD13-35A9-4437-AC71AD8F54FF}"/>
              </a:ext>
            </a:extLst>
          </p:cNvPr>
          <p:cNvCxnSpPr>
            <a:cxnSpLocks/>
          </p:cNvCxnSpPr>
          <p:nvPr/>
        </p:nvCxnSpPr>
        <p:spPr>
          <a:xfrm flipH="1" flipV="1">
            <a:off x="6970107" y="4220297"/>
            <a:ext cx="317350" cy="97895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B0E860A-2F14-7DF8-13E9-431BB2AB8646}"/>
              </a:ext>
            </a:extLst>
          </p:cNvPr>
          <p:cNvCxnSpPr>
            <a:cxnSpLocks/>
          </p:cNvCxnSpPr>
          <p:nvPr/>
        </p:nvCxnSpPr>
        <p:spPr>
          <a:xfrm flipH="1" flipV="1">
            <a:off x="5758950" y="3368531"/>
            <a:ext cx="330326" cy="81557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E82B0C5C-18F5-4FB8-27C0-733E8BB37BE9}"/>
              </a:ext>
            </a:extLst>
          </p:cNvPr>
          <p:cNvCxnSpPr>
            <a:cxnSpLocks/>
          </p:cNvCxnSpPr>
          <p:nvPr/>
        </p:nvCxnSpPr>
        <p:spPr>
          <a:xfrm flipH="1" flipV="1">
            <a:off x="6084751" y="3652093"/>
            <a:ext cx="219987" cy="81193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DAC3FE8-9C11-6C8D-21A1-539D591F96C0}"/>
              </a:ext>
            </a:extLst>
          </p:cNvPr>
          <p:cNvCxnSpPr>
            <a:cxnSpLocks/>
          </p:cNvCxnSpPr>
          <p:nvPr/>
        </p:nvCxnSpPr>
        <p:spPr>
          <a:xfrm flipV="1">
            <a:off x="6159126" y="3935291"/>
            <a:ext cx="146760" cy="72314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AF36EE9B-03F9-F37A-6890-9587479D7E58}"/>
              </a:ext>
            </a:extLst>
          </p:cNvPr>
          <p:cNvCxnSpPr>
            <a:cxnSpLocks/>
          </p:cNvCxnSpPr>
          <p:nvPr/>
        </p:nvCxnSpPr>
        <p:spPr>
          <a:xfrm flipH="1" flipV="1">
            <a:off x="6126535" y="4220297"/>
            <a:ext cx="320810" cy="91379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46F87538-AADF-9D41-4941-66AE9B3089F1}"/>
              </a:ext>
            </a:extLst>
          </p:cNvPr>
          <p:cNvCxnSpPr>
            <a:cxnSpLocks/>
          </p:cNvCxnSpPr>
          <p:nvPr/>
        </p:nvCxnSpPr>
        <p:spPr>
          <a:xfrm flipH="1">
            <a:off x="6079585" y="4505603"/>
            <a:ext cx="384375" cy="85764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D059A602-30CD-E12A-097C-76183BEA2999}"/>
              </a:ext>
            </a:extLst>
          </p:cNvPr>
          <p:cNvCxnSpPr>
            <a:cxnSpLocks/>
          </p:cNvCxnSpPr>
          <p:nvPr/>
        </p:nvCxnSpPr>
        <p:spPr>
          <a:xfrm flipH="1">
            <a:off x="5974976" y="4789926"/>
            <a:ext cx="90493" cy="76313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E32AC6AD-77E7-78A4-9BEF-D39255967BF3}"/>
              </a:ext>
            </a:extLst>
          </p:cNvPr>
          <p:cNvCxnSpPr>
            <a:cxnSpLocks/>
          </p:cNvCxnSpPr>
          <p:nvPr/>
        </p:nvCxnSpPr>
        <p:spPr>
          <a:xfrm flipH="1">
            <a:off x="6575051" y="4797090"/>
            <a:ext cx="181746" cy="78699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40230B61-56F8-6EA0-6FD5-9415E1F8D376}"/>
              </a:ext>
            </a:extLst>
          </p:cNvPr>
          <p:cNvCxnSpPr>
            <a:cxnSpLocks/>
          </p:cNvCxnSpPr>
          <p:nvPr/>
        </p:nvCxnSpPr>
        <p:spPr>
          <a:xfrm flipH="1">
            <a:off x="5291417" y="3935291"/>
            <a:ext cx="203167" cy="86709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A776D744-806F-DD14-E658-777027181EA9}"/>
              </a:ext>
            </a:extLst>
          </p:cNvPr>
          <p:cNvCxnSpPr>
            <a:cxnSpLocks/>
          </p:cNvCxnSpPr>
          <p:nvPr/>
        </p:nvCxnSpPr>
        <p:spPr>
          <a:xfrm flipH="1" flipV="1">
            <a:off x="5274930" y="4220297"/>
            <a:ext cx="420646" cy="90944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3E9E8FE5-7380-F88D-7D4C-9F4A1A6AD669}"/>
              </a:ext>
            </a:extLst>
          </p:cNvPr>
          <p:cNvCxnSpPr>
            <a:cxnSpLocks/>
          </p:cNvCxnSpPr>
          <p:nvPr/>
        </p:nvCxnSpPr>
        <p:spPr>
          <a:xfrm flipH="1">
            <a:off x="8745899" y="4789097"/>
            <a:ext cx="140895" cy="77142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CB828885-3B7D-29FB-E930-05A236EF4A67}"/>
              </a:ext>
            </a:extLst>
          </p:cNvPr>
          <p:cNvCxnSpPr>
            <a:cxnSpLocks/>
          </p:cNvCxnSpPr>
          <p:nvPr/>
        </p:nvCxnSpPr>
        <p:spPr>
          <a:xfrm flipH="1">
            <a:off x="4887151" y="5755945"/>
            <a:ext cx="322236" cy="88570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0F402A7D-F7E0-34A3-95C9-2120C78792CA}"/>
              </a:ext>
            </a:extLst>
          </p:cNvPr>
          <p:cNvCxnSpPr>
            <a:cxnSpLocks/>
          </p:cNvCxnSpPr>
          <p:nvPr/>
        </p:nvCxnSpPr>
        <p:spPr>
          <a:xfrm flipH="1">
            <a:off x="4485687" y="5754095"/>
            <a:ext cx="379239" cy="84768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00AD0D3A-3076-6B5C-19AA-4D944740AD12}"/>
              </a:ext>
            </a:extLst>
          </p:cNvPr>
          <p:cNvCxnSpPr>
            <a:cxnSpLocks/>
          </p:cNvCxnSpPr>
          <p:nvPr/>
        </p:nvCxnSpPr>
        <p:spPr>
          <a:xfrm flipH="1">
            <a:off x="4374958" y="6040856"/>
            <a:ext cx="101006" cy="87740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A9F45CE3-6774-F2E3-C62B-0AA86EA9A08C}"/>
              </a:ext>
            </a:extLst>
          </p:cNvPr>
          <p:cNvCxnSpPr>
            <a:cxnSpLocks/>
          </p:cNvCxnSpPr>
          <p:nvPr/>
        </p:nvCxnSpPr>
        <p:spPr>
          <a:xfrm flipH="1">
            <a:off x="6344280" y="5758662"/>
            <a:ext cx="257471" cy="72608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C43ED962-5570-82F0-9F90-BC6B3B0324C0}"/>
              </a:ext>
            </a:extLst>
          </p:cNvPr>
          <p:cNvCxnSpPr>
            <a:cxnSpLocks/>
          </p:cNvCxnSpPr>
          <p:nvPr/>
        </p:nvCxnSpPr>
        <p:spPr>
          <a:xfrm flipH="1">
            <a:off x="6304738" y="6037971"/>
            <a:ext cx="19956" cy="92922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99FBD2D1-6CCD-BF14-EC51-1F5F70825FC5}"/>
              </a:ext>
            </a:extLst>
          </p:cNvPr>
          <p:cNvCxnSpPr>
            <a:cxnSpLocks/>
          </p:cNvCxnSpPr>
          <p:nvPr/>
        </p:nvCxnSpPr>
        <p:spPr>
          <a:xfrm flipH="1">
            <a:off x="7883470" y="1270849"/>
            <a:ext cx="71734" cy="82805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A790D2BB-D8E2-565E-DBB0-62A253BCD1DA}"/>
              </a:ext>
            </a:extLst>
          </p:cNvPr>
          <p:cNvCxnSpPr>
            <a:cxnSpLocks/>
          </p:cNvCxnSpPr>
          <p:nvPr/>
        </p:nvCxnSpPr>
        <p:spPr>
          <a:xfrm>
            <a:off x="7866042" y="1553459"/>
            <a:ext cx="89162" cy="78283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3E3AFB43-8F09-2318-40DF-9B5E8E712C0F}"/>
              </a:ext>
            </a:extLst>
          </p:cNvPr>
          <p:cNvCxnSpPr>
            <a:cxnSpLocks/>
          </p:cNvCxnSpPr>
          <p:nvPr/>
        </p:nvCxnSpPr>
        <p:spPr>
          <a:xfrm>
            <a:off x="7955204" y="1832965"/>
            <a:ext cx="34138" cy="370864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87257053-D4D2-7042-B6AB-89B980D138EE}"/>
              </a:ext>
            </a:extLst>
          </p:cNvPr>
          <p:cNvCxnSpPr>
            <a:cxnSpLocks/>
          </p:cNvCxnSpPr>
          <p:nvPr/>
        </p:nvCxnSpPr>
        <p:spPr>
          <a:xfrm>
            <a:off x="7991996" y="2405052"/>
            <a:ext cx="56552" cy="88023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D5207DC2-F470-3882-6914-98924671D38A}"/>
              </a:ext>
            </a:extLst>
          </p:cNvPr>
          <p:cNvCxnSpPr>
            <a:cxnSpLocks/>
          </p:cNvCxnSpPr>
          <p:nvPr/>
        </p:nvCxnSpPr>
        <p:spPr>
          <a:xfrm>
            <a:off x="7347529" y="3655652"/>
            <a:ext cx="607675" cy="77634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563D9C53-168C-D26A-7AB1-878A70817E17}"/>
              </a:ext>
            </a:extLst>
          </p:cNvPr>
          <p:cNvCxnSpPr>
            <a:cxnSpLocks/>
          </p:cNvCxnSpPr>
          <p:nvPr/>
        </p:nvCxnSpPr>
        <p:spPr>
          <a:xfrm flipV="1">
            <a:off x="7883470" y="3940460"/>
            <a:ext cx="62002" cy="81540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BDD6A28B-FFE0-1F5F-78AE-EDEDC0649E1C}"/>
              </a:ext>
            </a:extLst>
          </p:cNvPr>
          <p:cNvCxnSpPr>
            <a:cxnSpLocks/>
          </p:cNvCxnSpPr>
          <p:nvPr/>
        </p:nvCxnSpPr>
        <p:spPr>
          <a:xfrm flipH="1" flipV="1">
            <a:off x="7866042" y="4220297"/>
            <a:ext cx="236184" cy="90944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54033B5F-4B5A-6A20-F355-2A1194E66931}"/>
              </a:ext>
            </a:extLst>
          </p:cNvPr>
          <p:cNvCxnSpPr>
            <a:cxnSpLocks/>
          </p:cNvCxnSpPr>
          <p:nvPr/>
        </p:nvCxnSpPr>
        <p:spPr>
          <a:xfrm flipV="1">
            <a:off x="7165600" y="3656439"/>
            <a:ext cx="94070" cy="76847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DEC3168A-1228-EC4A-AF36-7D74220CD419}"/>
              </a:ext>
            </a:extLst>
          </p:cNvPr>
          <p:cNvCxnSpPr>
            <a:cxnSpLocks/>
          </p:cNvCxnSpPr>
          <p:nvPr/>
        </p:nvCxnSpPr>
        <p:spPr>
          <a:xfrm flipV="1">
            <a:off x="5146301" y="4790717"/>
            <a:ext cx="94763" cy="85072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140C3790-B63C-FD65-2BB5-0C0603A6E44F}"/>
              </a:ext>
            </a:extLst>
          </p:cNvPr>
          <p:cNvCxnSpPr>
            <a:cxnSpLocks/>
          </p:cNvCxnSpPr>
          <p:nvPr/>
        </p:nvCxnSpPr>
        <p:spPr>
          <a:xfrm flipH="1">
            <a:off x="4593044" y="5762566"/>
            <a:ext cx="334071" cy="81949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16450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Picture 54">
            <a:extLst>
              <a:ext uri="{FF2B5EF4-FFF2-40B4-BE49-F238E27FC236}">
                <a16:creationId xmlns:a16="http://schemas.microsoft.com/office/drawing/2014/main" id="{7D333DF9-C527-0726-2637-4B88CEE779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5081" y="0"/>
            <a:ext cx="6301838" cy="6858000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354D7382-3F33-AB00-7D4D-621C8A5A3EE7}"/>
              </a:ext>
            </a:extLst>
          </p:cNvPr>
          <p:cNvSpPr txBox="1"/>
          <p:nvPr/>
        </p:nvSpPr>
        <p:spPr>
          <a:xfrm>
            <a:off x="2945081" y="432161"/>
            <a:ext cx="7838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b="1" dirty="0"/>
              <a:t>GT-C</a:t>
            </a:r>
            <a:r>
              <a:rPr lang="en-DK" sz="1600" b="1" baseline="-25000" dirty="0"/>
              <a:t>B1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D6A6E93-A04E-48A8-B9BA-A55854639188}"/>
              </a:ext>
            </a:extLst>
          </p:cNvPr>
          <p:cNvSpPr txBox="1"/>
          <p:nvPr/>
        </p:nvSpPr>
        <p:spPr>
          <a:xfrm>
            <a:off x="2941981" y="2786511"/>
            <a:ext cx="7838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b="1" dirty="0"/>
              <a:t>GT-C</a:t>
            </a:r>
            <a:r>
              <a:rPr lang="en-DK" sz="1600" b="1" baseline="-25000" dirty="0"/>
              <a:t>B2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3FE3AEF-7593-6662-2ABF-A83F57A7A7D5}"/>
              </a:ext>
            </a:extLst>
          </p:cNvPr>
          <p:cNvSpPr txBox="1"/>
          <p:nvPr/>
        </p:nvSpPr>
        <p:spPr>
          <a:xfrm>
            <a:off x="2941981" y="5481886"/>
            <a:ext cx="7807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b="1" dirty="0"/>
              <a:t>GT-C</a:t>
            </a:r>
            <a:r>
              <a:rPr lang="en-DK" sz="1600" b="1" baseline="-25000" dirty="0"/>
              <a:t>B3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F54E2517-7D16-D7F2-79EA-2FC3AB31841E}"/>
              </a:ext>
            </a:extLst>
          </p:cNvPr>
          <p:cNvCxnSpPr>
            <a:cxnSpLocks/>
          </p:cNvCxnSpPr>
          <p:nvPr/>
        </p:nvCxnSpPr>
        <p:spPr>
          <a:xfrm flipH="1">
            <a:off x="8103957" y="6111251"/>
            <a:ext cx="219359" cy="126791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2B4B2850-A02D-2309-FFB9-EA9D11A2CFD0}"/>
              </a:ext>
            </a:extLst>
          </p:cNvPr>
          <p:cNvCxnSpPr>
            <a:cxnSpLocks/>
          </p:cNvCxnSpPr>
          <p:nvPr/>
        </p:nvCxnSpPr>
        <p:spPr>
          <a:xfrm>
            <a:off x="8103957" y="6440035"/>
            <a:ext cx="0" cy="141069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DE9FEBDC-7EA2-4E9E-6289-DE87300F8237}"/>
              </a:ext>
            </a:extLst>
          </p:cNvPr>
          <p:cNvCxnSpPr>
            <a:cxnSpLocks/>
          </p:cNvCxnSpPr>
          <p:nvPr/>
        </p:nvCxnSpPr>
        <p:spPr>
          <a:xfrm flipH="1">
            <a:off x="6111492" y="6115611"/>
            <a:ext cx="193497" cy="122431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72C3B963-9699-9BF3-5E87-25DE729DB53E}"/>
              </a:ext>
            </a:extLst>
          </p:cNvPr>
          <p:cNvCxnSpPr>
            <a:cxnSpLocks/>
          </p:cNvCxnSpPr>
          <p:nvPr/>
        </p:nvCxnSpPr>
        <p:spPr>
          <a:xfrm flipH="1">
            <a:off x="6014434" y="6453465"/>
            <a:ext cx="81566" cy="127639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C4B7CE09-2F36-0ECE-8648-4DD1228B169F}"/>
              </a:ext>
            </a:extLst>
          </p:cNvPr>
          <p:cNvCxnSpPr>
            <a:cxnSpLocks/>
          </p:cNvCxnSpPr>
          <p:nvPr/>
        </p:nvCxnSpPr>
        <p:spPr>
          <a:xfrm flipH="1" flipV="1">
            <a:off x="5916140" y="1050516"/>
            <a:ext cx="414905" cy="122482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5C176E85-FB3A-7FD3-3D20-4850532DAE64}"/>
              </a:ext>
            </a:extLst>
          </p:cNvPr>
          <p:cNvCxnSpPr>
            <a:cxnSpLocks/>
          </p:cNvCxnSpPr>
          <p:nvPr/>
        </p:nvCxnSpPr>
        <p:spPr>
          <a:xfrm flipH="1" flipV="1">
            <a:off x="6304989" y="1377592"/>
            <a:ext cx="264400" cy="137991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D5129554-5ABE-8617-229A-1C198B8B7D68}"/>
              </a:ext>
            </a:extLst>
          </p:cNvPr>
          <p:cNvCxnSpPr>
            <a:cxnSpLocks/>
          </p:cNvCxnSpPr>
          <p:nvPr/>
        </p:nvCxnSpPr>
        <p:spPr>
          <a:xfrm flipV="1">
            <a:off x="7311710" y="1045758"/>
            <a:ext cx="183774" cy="127240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F88BAFD1-266D-951B-3CEA-21CD06B79603}"/>
              </a:ext>
            </a:extLst>
          </p:cNvPr>
          <p:cNvCxnSpPr>
            <a:cxnSpLocks/>
          </p:cNvCxnSpPr>
          <p:nvPr/>
        </p:nvCxnSpPr>
        <p:spPr>
          <a:xfrm>
            <a:off x="7297397" y="1378316"/>
            <a:ext cx="232835" cy="137267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41E9BEEE-72DF-2D07-ECB8-C05E5DCB2DFA}"/>
              </a:ext>
            </a:extLst>
          </p:cNvPr>
          <p:cNvCxnSpPr>
            <a:cxnSpLocks/>
          </p:cNvCxnSpPr>
          <p:nvPr/>
        </p:nvCxnSpPr>
        <p:spPr>
          <a:xfrm>
            <a:off x="7518729" y="1703183"/>
            <a:ext cx="31707" cy="153538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69BDF286-9F93-CEE7-C63B-CC3AB427D6EA}"/>
              </a:ext>
            </a:extLst>
          </p:cNvPr>
          <p:cNvCxnSpPr>
            <a:cxnSpLocks/>
          </p:cNvCxnSpPr>
          <p:nvPr/>
        </p:nvCxnSpPr>
        <p:spPr>
          <a:xfrm flipH="1">
            <a:off x="7295092" y="2049459"/>
            <a:ext cx="273884" cy="138819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7D036320-2AF9-C62D-331F-3879F235026C}"/>
              </a:ext>
            </a:extLst>
          </p:cNvPr>
          <p:cNvCxnSpPr>
            <a:cxnSpLocks/>
          </p:cNvCxnSpPr>
          <p:nvPr/>
        </p:nvCxnSpPr>
        <p:spPr>
          <a:xfrm flipH="1" flipV="1">
            <a:off x="6637890" y="3412302"/>
            <a:ext cx="224336" cy="132406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1AEF311F-1049-DC43-F719-7C433B31EA21}"/>
              </a:ext>
            </a:extLst>
          </p:cNvPr>
          <p:cNvCxnSpPr>
            <a:cxnSpLocks/>
          </p:cNvCxnSpPr>
          <p:nvPr/>
        </p:nvCxnSpPr>
        <p:spPr>
          <a:xfrm flipH="1" flipV="1">
            <a:off x="6869328" y="3739368"/>
            <a:ext cx="178243" cy="147925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BC00DF34-FB86-DC85-4DFD-0CBA65422E0B}"/>
              </a:ext>
            </a:extLst>
          </p:cNvPr>
          <p:cNvCxnSpPr>
            <a:cxnSpLocks/>
          </p:cNvCxnSpPr>
          <p:nvPr/>
        </p:nvCxnSpPr>
        <p:spPr>
          <a:xfrm flipH="1" flipV="1">
            <a:off x="7094468" y="4406549"/>
            <a:ext cx="275262" cy="139892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9FE715D9-A8CD-23C4-D26B-01C19C1ED26D}"/>
              </a:ext>
            </a:extLst>
          </p:cNvPr>
          <p:cNvCxnSpPr>
            <a:cxnSpLocks/>
          </p:cNvCxnSpPr>
          <p:nvPr/>
        </p:nvCxnSpPr>
        <p:spPr>
          <a:xfrm flipH="1" flipV="1">
            <a:off x="5958429" y="3408585"/>
            <a:ext cx="306126" cy="136123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88DDE33F-8272-3FE1-E1CB-7933D3BC400B}"/>
              </a:ext>
            </a:extLst>
          </p:cNvPr>
          <p:cNvCxnSpPr>
            <a:cxnSpLocks/>
          </p:cNvCxnSpPr>
          <p:nvPr/>
        </p:nvCxnSpPr>
        <p:spPr>
          <a:xfrm flipH="1" flipV="1">
            <a:off x="6267207" y="3753830"/>
            <a:ext cx="211652" cy="133463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A012ACD3-1C42-4C96-FC1D-8788D8A31957}"/>
              </a:ext>
            </a:extLst>
          </p:cNvPr>
          <p:cNvCxnSpPr>
            <a:cxnSpLocks/>
          </p:cNvCxnSpPr>
          <p:nvPr/>
        </p:nvCxnSpPr>
        <p:spPr>
          <a:xfrm flipV="1">
            <a:off x="6331045" y="4075933"/>
            <a:ext cx="146760" cy="140497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548CBC30-025B-2F71-2218-F0794E260450}"/>
              </a:ext>
            </a:extLst>
          </p:cNvPr>
          <p:cNvCxnSpPr>
            <a:cxnSpLocks/>
          </p:cNvCxnSpPr>
          <p:nvPr/>
        </p:nvCxnSpPr>
        <p:spPr>
          <a:xfrm flipH="1" flipV="1">
            <a:off x="6321023" y="4413935"/>
            <a:ext cx="312170" cy="132506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CBBA6A7C-37A2-CCD1-BA43-3A312007154A}"/>
              </a:ext>
            </a:extLst>
          </p:cNvPr>
          <p:cNvCxnSpPr>
            <a:cxnSpLocks/>
          </p:cNvCxnSpPr>
          <p:nvPr/>
        </p:nvCxnSpPr>
        <p:spPr>
          <a:xfrm flipH="1">
            <a:off x="6264555" y="4743072"/>
            <a:ext cx="364821" cy="130011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94773594-008E-B4E5-A755-82447887A88D}"/>
              </a:ext>
            </a:extLst>
          </p:cNvPr>
          <p:cNvCxnSpPr>
            <a:cxnSpLocks/>
          </p:cNvCxnSpPr>
          <p:nvPr/>
        </p:nvCxnSpPr>
        <p:spPr>
          <a:xfrm flipH="1">
            <a:off x="6166624" y="5077362"/>
            <a:ext cx="84635" cy="141409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FE7EA791-9B56-6E9D-9487-43E4AFADC8C4}"/>
              </a:ext>
            </a:extLst>
          </p:cNvPr>
          <p:cNvCxnSpPr>
            <a:cxnSpLocks/>
          </p:cNvCxnSpPr>
          <p:nvPr/>
        </p:nvCxnSpPr>
        <p:spPr>
          <a:xfrm flipH="1">
            <a:off x="6727834" y="5076057"/>
            <a:ext cx="174833" cy="142714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7957037F-4ACC-E655-140D-789540C77088}"/>
              </a:ext>
            </a:extLst>
          </p:cNvPr>
          <p:cNvCxnSpPr>
            <a:cxnSpLocks/>
          </p:cNvCxnSpPr>
          <p:nvPr/>
        </p:nvCxnSpPr>
        <p:spPr>
          <a:xfrm flipH="1">
            <a:off x="5523571" y="4080065"/>
            <a:ext cx="189518" cy="136365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91755636-9C2B-C66A-6E2F-86AFB04051A1}"/>
              </a:ext>
            </a:extLst>
          </p:cNvPr>
          <p:cNvCxnSpPr>
            <a:cxnSpLocks/>
          </p:cNvCxnSpPr>
          <p:nvPr/>
        </p:nvCxnSpPr>
        <p:spPr>
          <a:xfrm flipH="1" flipV="1">
            <a:off x="5502766" y="4417689"/>
            <a:ext cx="377297" cy="128752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43D5B0B9-6E9A-1B01-0F94-F55B0ED036C9}"/>
              </a:ext>
            </a:extLst>
          </p:cNvPr>
          <p:cNvCxnSpPr>
            <a:cxnSpLocks/>
          </p:cNvCxnSpPr>
          <p:nvPr/>
        </p:nvCxnSpPr>
        <p:spPr>
          <a:xfrm flipH="1">
            <a:off x="8761141" y="5076057"/>
            <a:ext cx="145618" cy="142714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F770085E-0163-B4F2-0683-342460771B62}"/>
              </a:ext>
            </a:extLst>
          </p:cNvPr>
          <p:cNvCxnSpPr>
            <a:cxnSpLocks/>
          </p:cNvCxnSpPr>
          <p:nvPr/>
        </p:nvCxnSpPr>
        <p:spPr>
          <a:xfrm flipH="1">
            <a:off x="5141501" y="6117460"/>
            <a:ext cx="304873" cy="120582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EAA153F6-B38E-4352-0CFF-6F20D6274099}"/>
              </a:ext>
            </a:extLst>
          </p:cNvPr>
          <p:cNvCxnSpPr>
            <a:cxnSpLocks/>
          </p:cNvCxnSpPr>
          <p:nvPr/>
        </p:nvCxnSpPr>
        <p:spPr>
          <a:xfrm flipH="1">
            <a:off x="4762125" y="6112171"/>
            <a:ext cx="365387" cy="125871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0F013B6B-17D7-DD59-A0E4-F6A1F3E66909}"/>
              </a:ext>
            </a:extLst>
          </p:cNvPr>
          <p:cNvCxnSpPr>
            <a:cxnSpLocks/>
          </p:cNvCxnSpPr>
          <p:nvPr/>
        </p:nvCxnSpPr>
        <p:spPr>
          <a:xfrm flipH="1">
            <a:off x="4660592" y="6438153"/>
            <a:ext cx="101533" cy="142951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1F94E4D6-04CC-C0E8-2707-93561C6FE2AB}"/>
              </a:ext>
            </a:extLst>
          </p:cNvPr>
          <p:cNvCxnSpPr>
            <a:cxnSpLocks/>
          </p:cNvCxnSpPr>
          <p:nvPr/>
        </p:nvCxnSpPr>
        <p:spPr>
          <a:xfrm flipH="1">
            <a:off x="6493912" y="6120178"/>
            <a:ext cx="260678" cy="117864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5BC5D920-237D-54E3-7386-8F8A2FE601BE}"/>
              </a:ext>
            </a:extLst>
          </p:cNvPr>
          <p:cNvCxnSpPr>
            <a:cxnSpLocks/>
          </p:cNvCxnSpPr>
          <p:nvPr/>
        </p:nvCxnSpPr>
        <p:spPr>
          <a:xfrm flipH="1">
            <a:off x="6477108" y="6437150"/>
            <a:ext cx="16804" cy="143954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10B4581E-3D30-C7EC-C8A4-8B21BAE8774B}"/>
              </a:ext>
            </a:extLst>
          </p:cNvPr>
          <p:cNvCxnSpPr>
            <a:cxnSpLocks/>
          </p:cNvCxnSpPr>
          <p:nvPr/>
        </p:nvCxnSpPr>
        <p:spPr>
          <a:xfrm flipH="1">
            <a:off x="7949169" y="1045758"/>
            <a:ext cx="71734" cy="127240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879A48F1-9AA3-9453-2068-3900C1B752CC}"/>
              </a:ext>
            </a:extLst>
          </p:cNvPr>
          <p:cNvCxnSpPr>
            <a:cxnSpLocks/>
          </p:cNvCxnSpPr>
          <p:nvPr/>
        </p:nvCxnSpPr>
        <p:spPr>
          <a:xfrm>
            <a:off x="7931741" y="1374221"/>
            <a:ext cx="106590" cy="143962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B7B82BC7-10FF-B632-53E5-481BD5CD2403}"/>
              </a:ext>
            </a:extLst>
          </p:cNvPr>
          <p:cNvCxnSpPr>
            <a:cxnSpLocks/>
          </p:cNvCxnSpPr>
          <p:nvPr/>
        </p:nvCxnSpPr>
        <p:spPr>
          <a:xfrm>
            <a:off x="8031655" y="1703183"/>
            <a:ext cx="43468" cy="485095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995B8CF0-1D57-3460-7ABE-43E5D449FDDA}"/>
              </a:ext>
            </a:extLst>
          </p:cNvPr>
          <p:cNvCxnSpPr>
            <a:cxnSpLocks/>
          </p:cNvCxnSpPr>
          <p:nvPr/>
        </p:nvCxnSpPr>
        <p:spPr>
          <a:xfrm>
            <a:off x="8053389" y="2373278"/>
            <a:ext cx="50568" cy="146557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3ECEF27A-2CC2-DBC6-83D6-AF11796A1CEA}"/>
              </a:ext>
            </a:extLst>
          </p:cNvPr>
          <p:cNvCxnSpPr>
            <a:cxnSpLocks/>
          </p:cNvCxnSpPr>
          <p:nvPr/>
        </p:nvCxnSpPr>
        <p:spPr>
          <a:xfrm>
            <a:off x="7460014" y="3749124"/>
            <a:ext cx="559886" cy="138169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811B0667-C7D1-23DB-FF6A-3AE1508ED4DE}"/>
              </a:ext>
            </a:extLst>
          </p:cNvPr>
          <p:cNvCxnSpPr>
            <a:cxnSpLocks/>
          </p:cNvCxnSpPr>
          <p:nvPr/>
        </p:nvCxnSpPr>
        <p:spPr>
          <a:xfrm flipV="1">
            <a:off x="7949169" y="4080065"/>
            <a:ext cx="52917" cy="136365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371DD0E8-C73C-ED95-AC9A-D8B402979A2A}"/>
              </a:ext>
            </a:extLst>
          </p:cNvPr>
          <p:cNvCxnSpPr>
            <a:cxnSpLocks/>
          </p:cNvCxnSpPr>
          <p:nvPr/>
        </p:nvCxnSpPr>
        <p:spPr>
          <a:xfrm flipH="1" flipV="1">
            <a:off x="7953314" y="4416273"/>
            <a:ext cx="205662" cy="129294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2D9C48C4-BD2B-B5A9-D521-CAE88D8E5EAF}"/>
              </a:ext>
            </a:extLst>
          </p:cNvPr>
          <p:cNvCxnSpPr>
            <a:cxnSpLocks/>
          </p:cNvCxnSpPr>
          <p:nvPr/>
        </p:nvCxnSpPr>
        <p:spPr>
          <a:xfrm flipV="1">
            <a:off x="7263161" y="3750684"/>
            <a:ext cx="106569" cy="136609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9C892F73-FCD5-2582-882A-582D1C3F9D51}"/>
              </a:ext>
            </a:extLst>
          </p:cNvPr>
          <p:cNvCxnSpPr>
            <a:cxnSpLocks/>
          </p:cNvCxnSpPr>
          <p:nvPr/>
        </p:nvCxnSpPr>
        <p:spPr>
          <a:xfrm flipV="1">
            <a:off x="5378605" y="5076057"/>
            <a:ext cx="92476" cy="142714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8A33A36F-BCA6-1242-C823-E16925D699A8}"/>
              </a:ext>
            </a:extLst>
          </p:cNvPr>
          <p:cNvCxnSpPr>
            <a:cxnSpLocks/>
          </p:cNvCxnSpPr>
          <p:nvPr/>
        </p:nvCxnSpPr>
        <p:spPr>
          <a:xfrm flipH="1">
            <a:off x="4844524" y="6120178"/>
            <a:ext cx="343365" cy="117864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5" name="Picture 134">
            <a:extLst>
              <a:ext uri="{FF2B5EF4-FFF2-40B4-BE49-F238E27FC236}">
                <a16:creationId xmlns:a16="http://schemas.microsoft.com/office/drawing/2014/main" id="{F9428F1E-5332-549F-0CE9-BB8935F384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725" y="6945925"/>
            <a:ext cx="133350" cy="72736"/>
          </a:xfrm>
          <a:prstGeom prst="rect">
            <a:avLst/>
          </a:prstGeom>
        </p:spPr>
      </p:pic>
      <p:pic>
        <p:nvPicPr>
          <p:cNvPr id="136" name="Picture 135">
            <a:extLst>
              <a:ext uri="{FF2B5EF4-FFF2-40B4-BE49-F238E27FC236}">
                <a16:creationId xmlns:a16="http://schemas.microsoft.com/office/drawing/2014/main" id="{8AB3F141-5CEA-F2F1-0134-3CB6A6106C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7908" y="6919977"/>
            <a:ext cx="133350" cy="97573"/>
          </a:xfrm>
          <a:prstGeom prst="rect">
            <a:avLst/>
          </a:prstGeom>
        </p:spPr>
      </p:pic>
      <p:sp>
        <p:nvSpPr>
          <p:cNvPr id="137" name="TextBox 136">
            <a:extLst>
              <a:ext uri="{FF2B5EF4-FFF2-40B4-BE49-F238E27FC236}">
                <a16:creationId xmlns:a16="http://schemas.microsoft.com/office/drawing/2014/main" id="{D3035B36-3399-32CC-0F78-983C95706148}"/>
              </a:ext>
            </a:extLst>
          </p:cNvPr>
          <p:cNvSpPr txBox="1"/>
          <p:nvPr/>
        </p:nvSpPr>
        <p:spPr>
          <a:xfrm>
            <a:off x="3090400" y="6837783"/>
            <a:ext cx="16067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: Transmembrane helix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01170312-384D-FCC2-8A73-4FC39D400669}"/>
              </a:ext>
            </a:extLst>
          </p:cNvPr>
          <p:cNvSpPr txBox="1"/>
          <p:nvPr/>
        </p:nvSpPr>
        <p:spPr>
          <a:xfrm>
            <a:off x="4854583" y="6837783"/>
            <a:ext cx="19000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: Non-transmembrane helix</a:t>
            </a:r>
          </a:p>
        </p:txBody>
      </p:sp>
    </p:spTree>
    <p:extLst>
      <p:ext uri="{BB962C8B-B14F-4D97-AF65-F5344CB8AC3E}">
        <p14:creationId xmlns:p14="http://schemas.microsoft.com/office/powerpoint/2010/main" val="14050700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9C056B9-0E5E-2A38-7C5A-BEC1AC74AA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370780"/>
            <a:ext cx="12060613" cy="4072077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4CFE854-D359-EBF8-45E2-96133E1F819D}"/>
              </a:ext>
            </a:extLst>
          </p:cNvPr>
          <p:cNvCxnSpPr>
            <a:cxnSpLocks/>
          </p:cNvCxnSpPr>
          <p:nvPr/>
        </p:nvCxnSpPr>
        <p:spPr>
          <a:xfrm>
            <a:off x="9502588" y="1586753"/>
            <a:ext cx="89647" cy="12550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D22201A-C0BB-583A-E887-DB62587CD2B2}"/>
              </a:ext>
            </a:extLst>
          </p:cNvPr>
          <p:cNvCxnSpPr>
            <a:cxnSpLocks/>
          </p:cNvCxnSpPr>
          <p:nvPr/>
        </p:nvCxnSpPr>
        <p:spPr>
          <a:xfrm>
            <a:off x="9628093" y="1873623"/>
            <a:ext cx="170331" cy="17033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770ADD7-AFB1-E0A1-2E7A-17B0BC8AEC7E}"/>
              </a:ext>
            </a:extLst>
          </p:cNvPr>
          <p:cNvCxnSpPr>
            <a:cxnSpLocks/>
          </p:cNvCxnSpPr>
          <p:nvPr/>
        </p:nvCxnSpPr>
        <p:spPr>
          <a:xfrm>
            <a:off x="9798424" y="2187388"/>
            <a:ext cx="71717" cy="38548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971E0F1-27B3-AA02-9750-8CD0827EFC73}"/>
              </a:ext>
            </a:extLst>
          </p:cNvPr>
          <p:cNvCxnSpPr>
            <a:cxnSpLocks/>
          </p:cNvCxnSpPr>
          <p:nvPr/>
        </p:nvCxnSpPr>
        <p:spPr>
          <a:xfrm flipH="1">
            <a:off x="9798424" y="2761129"/>
            <a:ext cx="71717" cy="10757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B540778-898F-68E8-9FAD-DD78BDB47BAA}"/>
              </a:ext>
            </a:extLst>
          </p:cNvPr>
          <p:cNvCxnSpPr>
            <a:cxnSpLocks/>
          </p:cNvCxnSpPr>
          <p:nvPr/>
        </p:nvCxnSpPr>
        <p:spPr>
          <a:xfrm>
            <a:off x="9798424" y="3056964"/>
            <a:ext cx="134470" cy="11654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1795A17-8F34-9EF4-0014-C38709A48C74}"/>
              </a:ext>
            </a:extLst>
          </p:cNvPr>
          <p:cNvCxnSpPr>
            <a:cxnSpLocks/>
          </p:cNvCxnSpPr>
          <p:nvPr/>
        </p:nvCxnSpPr>
        <p:spPr>
          <a:xfrm>
            <a:off x="8794377" y="2483223"/>
            <a:ext cx="251011" cy="690283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D554575-98E7-0676-E070-EA56206DECCF}"/>
              </a:ext>
            </a:extLst>
          </p:cNvPr>
          <p:cNvCxnSpPr>
            <a:cxnSpLocks/>
          </p:cNvCxnSpPr>
          <p:nvPr/>
        </p:nvCxnSpPr>
        <p:spPr>
          <a:xfrm flipH="1">
            <a:off x="4652682" y="502919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BEF96C9-8A0F-040D-D94F-FFE9A6076E22}"/>
              </a:ext>
            </a:extLst>
          </p:cNvPr>
          <p:cNvCxnSpPr>
            <a:cxnSpLocks/>
          </p:cNvCxnSpPr>
          <p:nvPr/>
        </p:nvCxnSpPr>
        <p:spPr>
          <a:xfrm flipH="1">
            <a:off x="6176683" y="5029199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9C7008A-7A59-CECC-CF30-91D6CFC77E47}"/>
              </a:ext>
            </a:extLst>
          </p:cNvPr>
          <p:cNvCxnSpPr>
            <a:cxnSpLocks/>
          </p:cNvCxnSpPr>
          <p:nvPr/>
        </p:nvCxnSpPr>
        <p:spPr>
          <a:xfrm flipH="1">
            <a:off x="11304494" y="5038164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72DE41D-326E-4B98-170C-5B44C11E8615}"/>
              </a:ext>
            </a:extLst>
          </p:cNvPr>
          <p:cNvCxnSpPr>
            <a:cxnSpLocks/>
          </p:cNvCxnSpPr>
          <p:nvPr/>
        </p:nvCxnSpPr>
        <p:spPr>
          <a:xfrm flipH="1">
            <a:off x="9592235" y="4186517"/>
            <a:ext cx="170330" cy="116542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939B29B-E5F7-593F-2249-DF6A5DCE4974}"/>
              </a:ext>
            </a:extLst>
          </p:cNvPr>
          <p:cNvCxnSpPr>
            <a:cxnSpLocks/>
          </p:cNvCxnSpPr>
          <p:nvPr/>
        </p:nvCxnSpPr>
        <p:spPr>
          <a:xfrm flipH="1" flipV="1">
            <a:off x="9592235" y="4455459"/>
            <a:ext cx="340659" cy="152400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55CBBEA-51C5-E5A6-9F57-82A0B1E1875A}"/>
              </a:ext>
            </a:extLst>
          </p:cNvPr>
          <p:cNvCxnSpPr>
            <a:cxnSpLocks/>
          </p:cNvCxnSpPr>
          <p:nvPr/>
        </p:nvCxnSpPr>
        <p:spPr>
          <a:xfrm flipH="1" flipV="1">
            <a:off x="8677835" y="3926541"/>
            <a:ext cx="995082" cy="152400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53177AA-674E-46DC-0971-4F841AAED377}"/>
              </a:ext>
            </a:extLst>
          </p:cNvPr>
          <p:cNvCxnSpPr>
            <a:cxnSpLocks/>
          </p:cNvCxnSpPr>
          <p:nvPr/>
        </p:nvCxnSpPr>
        <p:spPr>
          <a:xfrm flipH="1">
            <a:off x="6580094" y="4199963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4127459-545F-CD35-C9D4-6582CE584125}"/>
              </a:ext>
            </a:extLst>
          </p:cNvPr>
          <p:cNvCxnSpPr>
            <a:cxnSpLocks/>
          </p:cNvCxnSpPr>
          <p:nvPr/>
        </p:nvCxnSpPr>
        <p:spPr>
          <a:xfrm flipH="1" flipV="1">
            <a:off x="6589059" y="4455459"/>
            <a:ext cx="376517" cy="152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E9FA796-4958-6F64-3D7A-D1BF772AE21D}"/>
              </a:ext>
            </a:extLst>
          </p:cNvPr>
          <p:cNvCxnSpPr>
            <a:cxnSpLocks/>
          </p:cNvCxnSpPr>
          <p:nvPr/>
        </p:nvCxnSpPr>
        <p:spPr>
          <a:xfrm flipH="1" flipV="1">
            <a:off x="8382001" y="1922670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8920AAD-DACE-FC74-4E5B-487E19813999}"/>
              </a:ext>
            </a:extLst>
          </p:cNvPr>
          <p:cNvCxnSpPr>
            <a:cxnSpLocks/>
          </p:cNvCxnSpPr>
          <p:nvPr/>
        </p:nvCxnSpPr>
        <p:spPr>
          <a:xfrm flipH="1" flipV="1">
            <a:off x="8794377" y="2187388"/>
            <a:ext cx="125505" cy="121024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2CDBE05-CBD8-BDE4-BCCB-6ACFE28EA5C5}"/>
              </a:ext>
            </a:extLst>
          </p:cNvPr>
          <p:cNvCxnSpPr>
            <a:cxnSpLocks/>
          </p:cNvCxnSpPr>
          <p:nvPr/>
        </p:nvCxnSpPr>
        <p:spPr>
          <a:xfrm flipH="1" flipV="1">
            <a:off x="6965576" y="2187388"/>
            <a:ext cx="1308849" cy="401169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BBD96C5-4906-1060-37AE-B41863ACFD97}"/>
              </a:ext>
            </a:extLst>
          </p:cNvPr>
          <p:cNvCxnSpPr>
            <a:cxnSpLocks/>
          </p:cNvCxnSpPr>
          <p:nvPr/>
        </p:nvCxnSpPr>
        <p:spPr>
          <a:xfrm>
            <a:off x="8346141" y="2770094"/>
            <a:ext cx="331694" cy="13559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1B275BD-59A7-1566-AAE2-ED8FDED21AEB}"/>
              </a:ext>
            </a:extLst>
          </p:cNvPr>
          <p:cNvCxnSpPr>
            <a:cxnSpLocks/>
          </p:cNvCxnSpPr>
          <p:nvPr/>
        </p:nvCxnSpPr>
        <p:spPr>
          <a:xfrm flipH="1" flipV="1">
            <a:off x="8139953" y="1649506"/>
            <a:ext cx="206188" cy="6275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680A07D-FC25-4A95-8D2B-199F7F41A4CC}"/>
              </a:ext>
            </a:extLst>
          </p:cNvPr>
          <p:cNvCxnSpPr>
            <a:cxnSpLocks/>
          </p:cNvCxnSpPr>
          <p:nvPr/>
        </p:nvCxnSpPr>
        <p:spPr>
          <a:xfrm>
            <a:off x="6463553" y="1913404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51BB52F3-4E26-B304-E52F-99F15D86EE83}"/>
              </a:ext>
            </a:extLst>
          </p:cNvPr>
          <p:cNvCxnSpPr>
            <a:cxnSpLocks/>
          </p:cNvCxnSpPr>
          <p:nvPr/>
        </p:nvCxnSpPr>
        <p:spPr>
          <a:xfrm flipV="1">
            <a:off x="6347013" y="2187388"/>
            <a:ext cx="618563" cy="121024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66F844F-D52B-65C4-226C-E5D1C325893F}"/>
              </a:ext>
            </a:extLst>
          </p:cNvPr>
          <p:cNvCxnSpPr>
            <a:cxnSpLocks/>
          </p:cNvCxnSpPr>
          <p:nvPr/>
        </p:nvCxnSpPr>
        <p:spPr>
          <a:xfrm>
            <a:off x="7512424" y="3903569"/>
            <a:ext cx="277905" cy="17537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BDC9065-F1A3-9B47-9752-2C3D7575E11E}"/>
              </a:ext>
            </a:extLst>
          </p:cNvPr>
          <p:cNvCxnSpPr>
            <a:cxnSpLocks/>
          </p:cNvCxnSpPr>
          <p:nvPr/>
        </p:nvCxnSpPr>
        <p:spPr>
          <a:xfrm>
            <a:off x="8072718" y="4468348"/>
            <a:ext cx="381000" cy="139511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87EF5F99-1905-F969-BDAE-45A03C061D05}"/>
              </a:ext>
            </a:extLst>
          </p:cNvPr>
          <p:cNvCxnSpPr>
            <a:cxnSpLocks/>
          </p:cNvCxnSpPr>
          <p:nvPr/>
        </p:nvCxnSpPr>
        <p:spPr>
          <a:xfrm flipH="1">
            <a:off x="6603906" y="2169459"/>
            <a:ext cx="3203479" cy="21067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080C78BC-BFF7-EA98-C661-D950259907F1}"/>
              </a:ext>
            </a:extLst>
          </p:cNvPr>
          <p:cNvCxnSpPr>
            <a:cxnSpLocks/>
          </p:cNvCxnSpPr>
          <p:nvPr/>
        </p:nvCxnSpPr>
        <p:spPr>
          <a:xfrm flipH="1" flipV="1">
            <a:off x="6532189" y="2478439"/>
            <a:ext cx="3230375" cy="145978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32F7FB0-69DA-10CE-61AB-A6CBCE5F5039}"/>
              </a:ext>
            </a:extLst>
          </p:cNvPr>
          <p:cNvCxnSpPr>
            <a:cxnSpLocks/>
          </p:cNvCxnSpPr>
          <p:nvPr/>
        </p:nvCxnSpPr>
        <p:spPr>
          <a:xfrm flipH="1">
            <a:off x="8346141" y="390356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3F03E6CA-9CCB-1B70-324D-6CA4611FBC43}"/>
              </a:ext>
            </a:extLst>
          </p:cNvPr>
          <p:cNvCxnSpPr>
            <a:cxnSpLocks/>
          </p:cNvCxnSpPr>
          <p:nvPr/>
        </p:nvCxnSpPr>
        <p:spPr>
          <a:xfrm flipH="1">
            <a:off x="4903694" y="4760259"/>
            <a:ext cx="573741" cy="143435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B3107EA-66D0-014C-9C66-808C8F9CA114}"/>
              </a:ext>
            </a:extLst>
          </p:cNvPr>
          <p:cNvCxnSpPr>
            <a:cxnSpLocks/>
          </p:cNvCxnSpPr>
          <p:nvPr/>
        </p:nvCxnSpPr>
        <p:spPr>
          <a:xfrm>
            <a:off x="8283389" y="1889310"/>
            <a:ext cx="457199" cy="399773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72589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Picture 54">
            <a:extLst>
              <a:ext uri="{FF2B5EF4-FFF2-40B4-BE49-F238E27FC236}">
                <a16:creationId xmlns:a16="http://schemas.microsoft.com/office/drawing/2014/main" id="{7D333DF9-C527-0726-2637-4B88CEE779C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945387" y="0"/>
            <a:ext cx="6301225" cy="6858000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354D7382-3F33-AB00-7D4D-621C8A5A3EE7}"/>
              </a:ext>
            </a:extLst>
          </p:cNvPr>
          <p:cNvSpPr txBox="1"/>
          <p:nvPr/>
        </p:nvSpPr>
        <p:spPr>
          <a:xfrm>
            <a:off x="2945081" y="432161"/>
            <a:ext cx="7838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b="1" dirty="0"/>
              <a:t>GT-C</a:t>
            </a:r>
            <a:r>
              <a:rPr lang="en-DK" sz="1600" b="1" baseline="-25000" dirty="0"/>
              <a:t>B1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D6A6E93-A04E-48A8-B9BA-A55854639188}"/>
              </a:ext>
            </a:extLst>
          </p:cNvPr>
          <p:cNvSpPr txBox="1"/>
          <p:nvPr/>
        </p:nvSpPr>
        <p:spPr>
          <a:xfrm>
            <a:off x="2941981" y="2786511"/>
            <a:ext cx="7838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b="1" dirty="0"/>
              <a:t>GT-C</a:t>
            </a:r>
            <a:r>
              <a:rPr lang="en-DK" sz="1600" b="1" baseline="-25000" dirty="0"/>
              <a:t>B2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3FE3AEF-7593-6662-2ABF-A83F57A7A7D5}"/>
              </a:ext>
            </a:extLst>
          </p:cNvPr>
          <p:cNvSpPr txBox="1"/>
          <p:nvPr/>
        </p:nvSpPr>
        <p:spPr>
          <a:xfrm>
            <a:off x="2941981" y="5481886"/>
            <a:ext cx="7807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b="1" dirty="0"/>
              <a:t>GT-C</a:t>
            </a:r>
            <a:r>
              <a:rPr lang="en-DK" sz="1600" b="1" baseline="-25000" dirty="0"/>
              <a:t>B3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F54E2517-7D16-D7F2-79EA-2FC3AB31841E}"/>
              </a:ext>
            </a:extLst>
          </p:cNvPr>
          <p:cNvCxnSpPr>
            <a:cxnSpLocks/>
          </p:cNvCxnSpPr>
          <p:nvPr/>
        </p:nvCxnSpPr>
        <p:spPr>
          <a:xfrm flipH="1">
            <a:off x="8033566" y="6111251"/>
            <a:ext cx="294210" cy="126791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2B4B2850-A02D-2309-FFB9-EA9D11A2CFD0}"/>
              </a:ext>
            </a:extLst>
          </p:cNvPr>
          <p:cNvCxnSpPr>
            <a:cxnSpLocks/>
          </p:cNvCxnSpPr>
          <p:nvPr/>
        </p:nvCxnSpPr>
        <p:spPr>
          <a:xfrm flipH="1">
            <a:off x="7976244" y="6440035"/>
            <a:ext cx="42317" cy="140966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DE9FEBDC-7EA2-4E9E-6289-DE87300F8237}"/>
              </a:ext>
            </a:extLst>
          </p:cNvPr>
          <p:cNvCxnSpPr>
            <a:cxnSpLocks/>
          </p:cNvCxnSpPr>
          <p:nvPr/>
        </p:nvCxnSpPr>
        <p:spPr>
          <a:xfrm flipH="1">
            <a:off x="6055217" y="6112436"/>
            <a:ext cx="256122" cy="132983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72C3B963-9699-9BF3-5E87-25DE729DB53E}"/>
              </a:ext>
            </a:extLst>
          </p:cNvPr>
          <p:cNvCxnSpPr>
            <a:cxnSpLocks/>
          </p:cNvCxnSpPr>
          <p:nvPr/>
        </p:nvCxnSpPr>
        <p:spPr>
          <a:xfrm flipH="1">
            <a:off x="5876925" y="6447012"/>
            <a:ext cx="141392" cy="133989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C4B7CE09-2F36-0ECE-8648-4DD1228B169F}"/>
              </a:ext>
            </a:extLst>
          </p:cNvPr>
          <p:cNvCxnSpPr>
            <a:cxnSpLocks/>
          </p:cNvCxnSpPr>
          <p:nvPr/>
        </p:nvCxnSpPr>
        <p:spPr>
          <a:xfrm flipH="1" flipV="1">
            <a:off x="5930835" y="1043970"/>
            <a:ext cx="424316" cy="127240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5C176E85-FB3A-7FD3-3D20-4850532DAE64}"/>
              </a:ext>
            </a:extLst>
          </p:cNvPr>
          <p:cNvCxnSpPr>
            <a:cxnSpLocks/>
          </p:cNvCxnSpPr>
          <p:nvPr/>
        </p:nvCxnSpPr>
        <p:spPr>
          <a:xfrm flipH="1" flipV="1">
            <a:off x="6340156" y="1372117"/>
            <a:ext cx="188923" cy="134955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D5129554-5ABE-8617-229A-1C198B8B7D68}"/>
              </a:ext>
            </a:extLst>
          </p:cNvPr>
          <p:cNvCxnSpPr>
            <a:cxnSpLocks/>
          </p:cNvCxnSpPr>
          <p:nvPr/>
        </p:nvCxnSpPr>
        <p:spPr>
          <a:xfrm flipV="1">
            <a:off x="7346877" y="1040283"/>
            <a:ext cx="148304" cy="127240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F88BAFD1-266D-951B-3CEA-21CD06B79603}"/>
              </a:ext>
            </a:extLst>
          </p:cNvPr>
          <p:cNvCxnSpPr>
            <a:cxnSpLocks/>
          </p:cNvCxnSpPr>
          <p:nvPr/>
        </p:nvCxnSpPr>
        <p:spPr>
          <a:xfrm>
            <a:off x="7332564" y="1372841"/>
            <a:ext cx="162617" cy="139867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41E9BEEE-72DF-2D07-ECB8-C05E5DCB2DFA}"/>
              </a:ext>
            </a:extLst>
          </p:cNvPr>
          <p:cNvCxnSpPr>
            <a:cxnSpLocks/>
          </p:cNvCxnSpPr>
          <p:nvPr/>
        </p:nvCxnSpPr>
        <p:spPr>
          <a:xfrm>
            <a:off x="7484120" y="1701395"/>
            <a:ext cx="61663" cy="149817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69BDF286-9F93-CEE7-C63B-CC3AB427D6EA}"/>
              </a:ext>
            </a:extLst>
          </p:cNvPr>
          <p:cNvCxnSpPr>
            <a:cxnSpLocks/>
          </p:cNvCxnSpPr>
          <p:nvPr/>
        </p:nvCxnSpPr>
        <p:spPr>
          <a:xfrm flipH="1">
            <a:off x="7330259" y="2046292"/>
            <a:ext cx="215524" cy="136511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7D036320-2AF9-C62D-331F-3879F235026C}"/>
              </a:ext>
            </a:extLst>
          </p:cNvPr>
          <p:cNvCxnSpPr>
            <a:cxnSpLocks/>
          </p:cNvCxnSpPr>
          <p:nvPr/>
        </p:nvCxnSpPr>
        <p:spPr>
          <a:xfrm flipH="1" flipV="1">
            <a:off x="6631240" y="3412302"/>
            <a:ext cx="224336" cy="132406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1AEF311F-1049-DC43-F719-7C433B31EA21}"/>
              </a:ext>
            </a:extLst>
          </p:cNvPr>
          <p:cNvCxnSpPr>
            <a:cxnSpLocks/>
          </p:cNvCxnSpPr>
          <p:nvPr/>
        </p:nvCxnSpPr>
        <p:spPr>
          <a:xfrm flipH="1" flipV="1">
            <a:off x="6855576" y="3749124"/>
            <a:ext cx="191995" cy="138169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BC00DF34-FB86-DC85-4DFD-0CBA65422E0B}"/>
              </a:ext>
            </a:extLst>
          </p:cNvPr>
          <p:cNvCxnSpPr>
            <a:cxnSpLocks/>
          </p:cNvCxnSpPr>
          <p:nvPr/>
        </p:nvCxnSpPr>
        <p:spPr>
          <a:xfrm flipH="1" flipV="1">
            <a:off x="7111093" y="4413199"/>
            <a:ext cx="135923" cy="130765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9FE715D9-A8CD-23C4-D26B-01C19C1ED26D}"/>
              </a:ext>
            </a:extLst>
          </p:cNvPr>
          <p:cNvCxnSpPr>
            <a:cxnSpLocks/>
          </p:cNvCxnSpPr>
          <p:nvPr/>
        </p:nvCxnSpPr>
        <p:spPr>
          <a:xfrm flipH="1" flipV="1">
            <a:off x="5965079" y="3415235"/>
            <a:ext cx="286180" cy="139620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88DDE33F-8272-3FE1-E1CB-7933D3BC400B}"/>
              </a:ext>
            </a:extLst>
          </p:cNvPr>
          <p:cNvCxnSpPr>
            <a:cxnSpLocks/>
          </p:cNvCxnSpPr>
          <p:nvPr/>
        </p:nvCxnSpPr>
        <p:spPr>
          <a:xfrm flipH="1" flipV="1">
            <a:off x="6264555" y="3749124"/>
            <a:ext cx="214304" cy="138169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A012ACD3-1C42-4C96-FC1D-8788D8A31957}"/>
              </a:ext>
            </a:extLst>
          </p:cNvPr>
          <p:cNvCxnSpPr>
            <a:cxnSpLocks/>
          </p:cNvCxnSpPr>
          <p:nvPr/>
        </p:nvCxnSpPr>
        <p:spPr>
          <a:xfrm flipV="1">
            <a:off x="6337695" y="4075933"/>
            <a:ext cx="146760" cy="140497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548CBC30-025B-2F71-2218-F0794E260450}"/>
              </a:ext>
            </a:extLst>
          </p:cNvPr>
          <p:cNvCxnSpPr>
            <a:cxnSpLocks/>
          </p:cNvCxnSpPr>
          <p:nvPr/>
        </p:nvCxnSpPr>
        <p:spPr>
          <a:xfrm flipH="1" flipV="1">
            <a:off x="6337648" y="4413935"/>
            <a:ext cx="173236" cy="130029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CBBA6A7C-37A2-CCD1-BA43-3A312007154A}"/>
              </a:ext>
            </a:extLst>
          </p:cNvPr>
          <p:cNvCxnSpPr>
            <a:cxnSpLocks/>
          </p:cNvCxnSpPr>
          <p:nvPr/>
        </p:nvCxnSpPr>
        <p:spPr>
          <a:xfrm flipH="1">
            <a:off x="6264555" y="4748523"/>
            <a:ext cx="246329" cy="124560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94773594-008E-B4E5-A755-82447887A88D}"/>
              </a:ext>
            </a:extLst>
          </p:cNvPr>
          <p:cNvCxnSpPr>
            <a:cxnSpLocks/>
          </p:cNvCxnSpPr>
          <p:nvPr/>
        </p:nvCxnSpPr>
        <p:spPr>
          <a:xfrm flipH="1">
            <a:off x="5948665" y="5077362"/>
            <a:ext cx="302594" cy="141409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FE7EA791-9B56-6E9D-9487-43E4AFADC8C4}"/>
              </a:ext>
            </a:extLst>
          </p:cNvPr>
          <p:cNvCxnSpPr>
            <a:cxnSpLocks/>
          </p:cNvCxnSpPr>
          <p:nvPr/>
        </p:nvCxnSpPr>
        <p:spPr>
          <a:xfrm flipH="1">
            <a:off x="6510884" y="5076057"/>
            <a:ext cx="378483" cy="142714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7957037F-4ACC-E655-140D-789540C77088}"/>
              </a:ext>
            </a:extLst>
          </p:cNvPr>
          <p:cNvCxnSpPr>
            <a:cxnSpLocks/>
          </p:cNvCxnSpPr>
          <p:nvPr/>
        </p:nvCxnSpPr>
        <p:spPr>
          <a:xfrm flipH="1">
            <a:off x="5533546" y="4080065"/>
            <a:ext cx="189518" cy="136365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91755636-9C2B-C66A-6E2F-86AFB04051A1}"/>
              </a:ext>
            </a:extLst>
          </p:cNvPr>
          <p:cNvCxnSpPr>
            <a:cxnSpLocks/>
          </p:cNvCxnSpPr>
          <p:nvPr/>
        </p:nvCxnSpPr>
        <p:spPr>
          <a:xfrm flipH="1" flipV="1">
            <a:off x="5521696" y="4413490"/>
            <a:ext cx="282890" cy="132077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43D5B0B9-6E9A-1B01-0F94-F55B0ED036C9}"/>
              </a:ext>
            </a:extLst>
          </p:cNvPr>
          <p:cNvCxnSpPr>
            <a:cxnSpLocks/>
          </p:cNvCxnSpPr>
          <p:nvPr/>
        </p:nvCxnSpPr>
        <p:spPr>
          <a:xfrm flipH="1">
            <a:off x="8542159" y="5079382"/>
            <a:ext cx="361275" cy="139389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F770085E-0163-B4F2-0683-342460771B62}"/>
              </a:ext>
            </a:extLst>
          </p:cNvPr>
          <p:cNvCxnSpPr>
            <a:cxnSpLocks/>
          </p:cNvCxnSpPr>
          <p:nvPr/>
        </p:nvCxnSpPr>
        <p:spPr>
          <a:xfrm flipH="1">
            <a:off x="5041667" y="6114285"/>
            <a:ext cx="417407" cy="131134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EAA153F6-B38E-4352-0CFF-6F20D6274099}"/>
              </a:ext>
            </a:extLst>
          </p:cNvPr>
          <p:cNvCxnSpPr>
            <a:cxnSpLocks/>
          </p:cNvCxnSpPr>
          <p:nvPr/>
        </p:nvCxnSpPr>
        <p:spPr>
          <a:xfrm flipH="1">
            <a:off x="4660592" y="6105821"/>
            <a:ext cx="466920" cy="139598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0F013B6B-17D7-DD59-A0E4-F6A1F3E66909}"/>
              </a:ext>
            </a:extLst>
          </p:cNvPr>
          <p:cNvCxnSpPr>
            <a:cxnSpLocks/>
          </p:cNvCxnSpPr>
          <p:nvPr/>
        </p:nvCxnSpPr>
        <p:spPr>
          <a:xfrm flipH="1">
            <a:off x="4543425" y="6444503"/>
            <a:ext cx="139325" cy="136498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1F94E4D6-04CC-C0E8-2707-93561C6FE2AB}"/>
              </a:ext>
            </a:extLst>
          </p:cNvPr>
          <p:cNvCxnSpPr>
            <a:cxnSpLocks/>
          </p:cNvCxnSpPr>
          <p:nvPr/>
        </p:nvCxnSpPr>
        <p:spPr>
          <a:xfrm flipH="1">
            <a:off x="6410917" y="6111258"/>
            <a:ext cx="352593" cy="134161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5BC5D920-237D-54E3-7386-8F8A2FE601BE}"/>
              </a:ext>
            </a:extLst>
          </p:cNvPr>
          <p:cNvCxnSpPr>
            <a:cxnSpLocks/>
          </p:cNvCxnSpPr>
          <p:nvPr/>
        </p:nvCxnSpPr>
        <p:spPr>
          <a:xfrm flipH="1">
            <a:off x="6337648" y="6440035"/>
            <a:ext cx="73269" cy="140966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10B4581E-3D30-C7EC-C8A4-8B21BAE8774B}"/>
              </a:ext>
            </a:extLst>
          </p:cNvPr>
          <p:cNvCxnSpPr>
            <a:cxnSpLocks/>
          </p:cNvCxnSpPr>
          <p:nvPr/>
        </p:nvCxnSpPr>
        <p:spPr>
          <a:xfrm flipH="1">
            <a:off x="7980649" y="1040283"/>
            <a:ext cx="52917" cy="127240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879A48F1-9AA3-9453-2068-3900C1B752CC}"/>
              </a:ext>
            </a:extLst>
          </p:cNvPr>
          <p:cNvCxnSpPr>
            <a:cxnSpLocks/>
          </p:cNvCxnSpPr>
          <p:nvPr/>
        </p:nvCxnSpPr>
        <p:spPr>
          <a:xfrm flipH="1">
            <a:off x="7976244" y="1372117"/>
            <a:ext cx="4457" cy="140591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B7B82BC7-10FF-B632-53E5-481BD5CD2403}"/>
              </a:ext>
            </a:extLst>
          </p:cNvPr>
          <p:cNvCxnSpPr>
            <a:cxnSpLocks/>
          </p:cNvCxnSpPr>
          <p:nvPr/>
        </p:nvCxnSpPr>
        <p:spPr>
          <a:xfrm>
            <a:off x="7988793" y="1701970"/>
            <a:ext cx="99763" cy="475995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995B8CF0-1D57-3460-7ABE-43E5D449FDDA}"/>
              </a:ext>
            </a:extLst>
          </p:cNvPr>
          <p:cNvCxnSpPr>
            <a:cxnSpLocks/>
          </p:cNvCxnSpPr>
          <p:nvPr/>
        </p:nvCxnSpPr>
        <p:spPr>
          <a:xfrm>
            <a:off x="8088556" y="2367803"/>
            <a:ext cx="0" cy="148527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3ECEF27A-2CC2-DBC6-83D6-AF11796A1CEA}"/>
              </a:ext>
            </a:extLst>
          </p:cNvPr>
          <p:cNvCxnSpPr>
            <a:cxnSpLocks/>
          </p:cNvCxnSpPr>
          <p:nvPr/>
        </p:nvCxnSpPr>
        <p:spPr>
          <a:xfrm>
            <a:off x="7446714" y="3745799"/>
            <a:ext cx="559886" cy="138169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811B0667-C7D1-23DB-FF6A-3AE1508ED4DE}"/>
              </a:ext>
            </a:extLst>
          </p:cNvPr>
          <p:cNvCxnSpPr>
            <a:cxnSpLocks/>
          </p:cNvCxnSpPr>
          <p:nvPr/>
        </p:nvCxnSpPr>
        <p:spPr>
          <a:xfrm flipV="1">
            <a:off x="7962469" y="4080065"/>
            <a:ext cx="52917" cy="136365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371DD0E8-C73C-ED95-AC9A-D8B402979A2A}"/>
              </a:ext>
            </a:extLst>
          </p:cNvPr>
          <p:cNvCxnSpPr>
            <a:cxnSpLocks/>
          </p:cNvCxnSpPr>
          <p:nvPr/>
        </p:nvCxnSpPr>
        <p:spPr>
          <a:xfrm flipH="1" flipV="1">
            <a:off x="7959964" y="4416273"/>
            <a:ext cx="93425" cy="140445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2D9C48C4-BD2B-B5A9-D521-CAE88D8E5EAF}"/>
              </a:ext>
            </a:extLst>
          </p:cNvPr>
          <p:cNvCxnSpPr>
            <a:cxnSpLocks/>
          </p:cNvCxnSpPr>
          <p:nvPr/>
        </p:nvCxnSpPr>
        <p:spPr>
          <a:xfrm flipV="1">
            <a:off x="7295092" y="3745799"/>
            <a:ext cx="56609" cy="141494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9C892F73-FCD5-2582-882A-582D1C3F9D51}"/>
              </a:ext>
            </a:extLst>
          </p:cNvPr>
          <p:cNvCxnSpPr>
            <a:cxnSpLocks/>
          </p:cNvCxnSpPr>
          <p:nvPr/>
        </p:nvCxnSpPr>
        <p:spPr>
          <a:xfrm flipV="1">
            <a:off x="5141501" y="5076057"/>
            <a:ext cx="332905" cy="142714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8A33A36F-BCA6-1242-C823-E16925D699A8}"/>
              </a:ext>
            </a:extLst>
          </p:cNvPr>
          <p:cNvCxnSpPr>
            <a:cxnSpLocks/>
          </p:cNvCxnSpPr>
          <p:nvPr/>
        </p:nvCxnSpPr>
        <p:spPr>
          <a:xfrm flipH="1">
            <a:off x="4785161" y="6117003"/>
            <a:ext cx="405903" cy="128416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TextBox 136">
            <a:extLst>
              <a:ext uri="{FF2B5EF4-FFF2-40B4-BE49-F238E27FC236}">
                <a16:creationId xmlns:a16="http://schemas.microsoft.com/office/drawing/2014/main" id="{D3035B36-3399-32CC-0F78-983C95706148}"/>
              </a:ext>
            </a:extLst>
          </p:cNvPr>
          <p:cNvSpPr txBox="1"/>
          <p:nvPr/>
        </p:nvSpPr>
        <p:spPr>
          <a:xfrm>
            <a:off x="3070639" y="6861533"/>
            <a:ext cx="150073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100" dirty="0"/>
              <a:t>: Transmembrane helix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01170312-384D-FCC2-8A73-4FC39D400669}"/>
              </a:ext>
            </a:extLst>
          </p:cNvPr>
          <p:cNvSpPr txBox="1"/>
          <p:nvPr/>
        </p:nvSpPr>
        <p:spPr>
          <a:xfrm>
            <a:off x="4854346" y="6848323"/>
            <a:ext cx="19000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: Non-transmembrane helix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6779246-6BBC-9263-C931-D81C685500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5731" y="6943727"/>
            <a:ext cx="161931" cy="97573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CD210936-A953-A437-61D4-0975C2DE25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9107" y="6943551"/>
            <a:ext cx="165300" cy="97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9626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115676B2-8AE3-424E-5EE3-AB82022664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370780"/>
            <a:ext cx="12060613" cy="4072077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4CFE854-D359-EBF8-45E2-96133E1F819D}"/>
              </a:ext>
            </a:extLst>
          </p:cNvPr>
          <p:cNvCxnSpPr>
            <a:cxnSpLocks/>
          </p:cNvCxnSpPr>
          <p:nvPr/>
        </p:nvCxnSpPr>
        <p:spPr>
          <a:xfrm>
            <a:off x="9502588" y="1586753"/>
            <a:ext cx="89647" cy="12550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D22201A-C0BB-583A-E887-DB62587CD2B2}"/>
              </a:ext>
            </a:extLst>
          </p:cNvPr>
          <p:cNvCxnSpPr>
            <a:cxnSpLocks/>
          </p:cNvCxnSpPr>
          <p:nvPr/>
        </p:nvCxnSpPr>
        <p:spPr>
          <a:xfrm>
            <a:off x="9628093" y="1873623"/>
            <a:ext cx="170331" cy="17033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971E0F1-27B3-AA02-9750-8CD0827EFC73}"/>
              </a:ext>
            </a:extLst>
          </p:cNvPr>
          <p:cNvCxnSpPr>
            <a:cxnSpLocks/>
          </p:cNvCxnSpPr>
          <p:nvPr/>
        </p:nvCxnSpPr>
        <p:spPr>
          <a:xfrm flipH="1">
            <a:off x="9798424" y="2761129"/>
            <a:ext cx="71717" cy="10757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B540778-898F-68E8-9FAD-DD78BDB47BAA}"/>
              </a:ext>
            </a:extLst>
          </p:cNvPr>
          <p:cNvCxnSpPr>
            <a:cxnSpLocks/>
          </p:cNvCxnSpPr>
          <p:nvPr/>
        </p:nvCxnSpPr>
        <p:spPr>
          <a:xfrm>
            <a:off x="9798424" y="3056964"/>
            <a:ext cx="134470" cy="11654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1795A17-8F34-9EF4-0014-C38709A48C74}"/>
              </a:ext>
            </a:extLst>
          </p:cNvPr>
          <p:cNvCxnSpPr>
            <a:cxnSpLocks/>
          </p:cNvCxnSpPr>
          <p:nvPr/>
        </p:nvCxnSpPr>
        <p:spPr>
          <a:xfrm>
            <a:off x="8794377" y="2483223"/>
            <a:ext cx="251011" cy="690283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D554575-98E7-0676-E070-EA56206DECCF}"/>
              </a:ext>
            </a:extLst>
          </p:cNvPr>
          <p:cNvCxnSpPr>
            <a:cxnSpLocks/>
          </p:cNvCxnSpPr>
          <p:nvPr/>
        </p:nvCxnSpPr>
        <p:spPr>
          <a:xfrm flipH="1">
            <a:off x="4652682" y="502919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BEF96C9-8A0F-040D-D94F-FFE9A6076E22}"/>
              </a:ext>
            </a:extLst>
          </p:cNvPr>
          <p:cNvCxnSpPr>
            <a:cxnSpLocks/>
          </p:cNvCxnSpPr>
          <p:nvPr/>
        </p:nvCxnSpPr>
        <p:spPr>
          <a:xfrm flipH="1">
            <a:off x="6176683" y="5029199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9C7008A-7A59-CECC-CF30-91D6CFC77E47}"/>
              </a:ext>
            </a:extLst>
          </p:cNvPr>
          <p:cNvCxnSpPr>
            <a:cxnSpLocks/>
          </p:cNvCxnSpPr>
          <p:nvPr/>
        </p:nvCxnSpPr>
        <p:spPr>
          <a:xfrm flipH="1">
            <a:off x="11304494" y="5038164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72DE41D-326E-4B98-170C-5B44C11E8615}"/>
              </a:ext>
            </a:extLst>
          </p:cNvPr>
          <p:cNvCxnSpPr>
            <a:cxnSpLocks/>
          </p:cNvCxnSpPr>
          <p:nvPr/>
        </p:nvCxnSpPr>
        <p:spPr>
          <a:xfrm flipH="1">
            <a:off x="9592235" y="4186517"/>
            <a:ext cx="170330" cy="116542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939B29B-E5F7-593F-2249-DF6A5DCE4974}"/>
              </a:ext>
            </a:extLst>
          </p:cNvPr>
          <p:cNvCxnSpPr>
            <a:cxnSpLocks/>
          </p:cNvCxnSpPr>
          <p:nvPr/>
        </p:nvCxnSpPr>
        <p:spPr>
          <a:xfrm flipH="1" flipV="1">
            <a:off x="9592235" y="4455459"/>
            <a:ext cx="340659" cy="152400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55CBBEA-51C5-E5A6-9F57-82A0B1E1875A}"/>
              </a:ext>
            </a:extLst>
          </p:cNvPr>
          <p:cNvCxnSpPr>
            <a:cxnSpLocks/>
          </p:cNvCxnSpPr>
          <p:nvPr/>
        </p:nvCxnSpPr>
        <p:spPr>
          <a:xfrm flipH="1" flipV="1">
            <a:off x="8677835" y="3926541"/>
            <a:ext cx="995082" cy="152400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53177AA-674E-46DC-0971-4F841AAED377}"/>
              </a:ext>
            </a:extLst>
          </p:cNvPr>
          <p:cNvCxnSpPr>
            <a:cxnSpLocks/>
          </p:cNvCxnSpPr>
          <p:nvPr/>
        </p:nvCxnSpPr>
        <p:spPr>
          <a:xfrm flipH="1">
            <a:off x="6580094" y="4199963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4127459-545F-CD35-C9D4-6582CE584125}"/>
              </a:ext>
            </a:extLst>
          </p:cNvPr>
          <p:cNvCxnSpPr>
            <a:cxnSpLocks/>
          </p:cNvCxnSpPr>
          <p:nvPr/>
        </p:nvCxnSpPr>
        <p:spPr>
          <a:xfrm flipH="1" flipV="1">
            <a:off x="6589059" y="4455459"/>
            <a:ext cx="376517" cy="152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E9FA796-4958-6F64-3D7A-D1BF772AE21D}"/>
              </a:ext>
            </a:extLst>
          </p:cNvPr>
          <p:cNvCxnSpPr>
            <a:cxnSpLocks/>
          </p:cNvCxnSpPr>
          <p:nvPr/>
        </p:nvCxnSpPr>
        <p:spPr>
          <a:xfrm flipH="1" flipV="1">
            <a:off x="8382001" y="1922670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8920AAD-DACE-FC74-4E5B-487E19813999}"/>
              </a:ext>
            </a:extLst>
          </p:cNvPr>
          <p:cNvCxnSpPr>
            <a:cxnSpLocks/>
          </p:cNvCxnSpPr>
          <p:nvPr/>
        </p:nvCxnSpPr>
        <p:spPr>
          <a:xfrm flipH="1" flipV="1">
            <a:off x="8794377" y="2187388"/>
            <a:ext cx="125505" cy="121024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BBD96C5-4906-1060-37AE-B41863ACFD97}"/>
              </a:ext>
            </a:extLst>
          </p:cNvPr>
          <p:cNvCxnSpPr>
            <a:cxnSpLocks/>
          </p:cNvCxnSpPr>
          <p:nvPr/>
        </p:nvCxnSpPr>
        <p:spPr>
          <a:xfrm>
            <a:off x="8346141" y="2770094"/>
            <a:ext cx="331694" cy="13559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1B275BD-59A7-1566-AAE2-ED8FDED21AEB}"/>
              </a:ext>
            </a:extLst>
          </p:cNvPr>
          <p:cNvCxnSpPr>
            <a:cxnSpLocks/>
          </p:cNvCxnSpPr>
          <p:nvPr/>
        </p:nvCxnSpPr>
        <p:spPr>
          <a:xfrm flipH="1" flipV="1">
            <a:off x="8139953" y="1649506"/>
            <a:ext cx="206188" cy="6275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680A07D-FC25-4A95-8D2B-199F7F41A4CC}"/>
              </a:ext>
            </a:extLst>
          </p:cNvPr>
          <p:cNvCxnSpPr>
            <a:cxnSpLocks/>
          </p:cNvCxnSpPr>
          <p:nvPr/>
        </p:nvCxnSpPr>
        <p:spPr>
          <a:xfrm>
            <a:off x="6463553" y="1913404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51BB52F3-4E26-B304-E52F-99F15D86EE83}"/>
              </a:ext>
            </a:extLst>
          </p:cNvPr>
          <p:cNvCxnSpPr>
            <a:cxnSpLocks/>
          </p:cNvCxnSpPr>
          <p:nvPr/>
        </p:nvCxnSpPr>
        <p:spPr>
          <a:xfrm flipV="1">
            <a:off x="6347013" y="2187388"/>
            <a:ext cx="618563" cy="121024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66F844F-D52B-65C4-226C-E5D1C325893F}"/>
              </a:ext>
            </a:extLst>
          </p:cNvPr>
          <p:cNvCxnSpPr>
            <a:cxnSpLocks/>
          </p:cNvCxnSpPr>
          <p:nvPr/>
        </p:nvCxnSpPr>
        <p:spPr>
          <a:xfrm>
            <a:off x="7512424" y="3903569"/>
            <a:ext cx="277905" cy="17537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BDC9065-F1A3-9B47-9752-2C3D7575E11E}"/>
              </a:ext>
            </a:extLst>
          </p:cNvPr>
          <p:cNvCxnSpPr>
            <a:cxnSpLocks/>
          </p:cNvCxnSpPr>
          <p:nvPr/>
        </p:nvCxnSpPr>
        <p:spPr>
          <a:xfrm>
            <a:off x="8072718" y="4468348"/>
            <a:ext cx="381000" cy="139511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87EF5F99-1905-F969-BDAE-45A03C061D05}"/>
              </a:ext>
            </a:extLst>
          </p:cNvPr>
          <p:cNvCxnSpPr>
            <a:cxnSpLocks/>
          </p:cNvCxnSpPr>
          <p:nvPr/>
        </p:nvCxnSpPr>
        <p:spPr>
          <a:xfrm flipH="1">
            <a:off x="6603906" y="2169459"/>
            <a:ext cx="3203479" cy="21067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080C78BC-BFF7-EA98-C661-D950259907F1}"/>
              </a:ext>
            </a:extLst>
          </p:cNvPr>
          <p:cNvCxnSpPr>
            <a:cxnSpLocks/>
          </p:cNvCxnSpPr>
          <p:nvPr/>
        </p:nvCxnSpPr>
        <p:spPr>
          <a:xfrm flipH="1" flipV="1">
            <a:off x="6532189" y="2478439"/>
            <a:ext cx="3230375" cy="145978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32F7FB0-69DA-10CE-61AB-A6CBCE5F5039}"/>
              </a:ext>
            </a:extLst>
          </p:cNvPr>
          <p:cNvCxnSpPr>
            <a:cxnSpLocks/>
          </p:cNvCxnSpPr>
          <p:nvPr/>
        </p:nvCxnSpPr>
        <p:spPr>
          <a:xfrm flipH="1">
            <a:off x="8346141" y="390356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3F03E6CA-9CCB-1B70-324D-6CA4611FBC43}"/>
              </a:ext>
            </a:extLst>
          </p:cNvPr>
          <p:cNvCxnSpPr>
            <a:cxnSpLocks/>
          </p:cNvCxnSpPr>
          <p:nvPr/>
        </p:nvCxnSpPr>
        <p:spPr>
          <a:xfrm flipH="1">
            <a:off x="4903694" y="4760259"/>
            <a:ext cx="573741" cy="143435"/>
          </a:xfrm>
          <a:prstGeom prst="line">
            <a:avLst/>
          </a:prstGeom>
          <a:ln w="1905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B3107EA-66D0-014C-9C66-808C8F9CA114}"/>
              </a:ext>
            </a:extLst>
          </p:cNvPr>
          <p:cNvCxnSpPr>
            <a:cxnSpLocks/>
          </p:cNvCxnSpPr>
          <p:nvPr/>
        </p:nvCxnSpPr>
        <p:spPr>
          <a:xfrm>
            <a:off x="8283389" y="1889310"/>
            <a:ext cx="457199" cy="399773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C948450-2C3D-C389-E2DB-8767E2B48530}"/>
              </a:ext>
            </a:extLst>
          </p:cNvPr>
          <p:cNvCxnSpPr>
            <a:cxnSpLocks/>
          </p:cNvCxnSpPr>
          <p:nvPr/>
        </p:nvCxnSpPr>
        <p:spPr>
          <a:xfrm flipH="1">
            <a:off x="7303848" y="5026509"/>
            <a:ext cx="277905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2266BEF-480D-7383-FC12-E61B935D3953}"/>
              </a:ext>
            </a:extLst>
          </p:cNvPr>
          <p:cNvCxnSpPr>
            <a:cxnSpLocks/>
          </p:cNvCxnSpPr>
          <p:nvPr/>
        </p:nvCxnSpPr>
        <p:spPr>
          <a:xfrm>
            <a:off x="6324601" y="2483382"/>
            <a:ext cx="1958788" cy="182017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19176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EA4C063-4DF3-859C-3F30-83687383A7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70780"/>
            <a:ext cx="12060612" cy="4072077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4CFE854-D359-EBF8-45E2-96133E1F819D}"/>
              </a:ext>
            </a:extLst>
          </p:cNvPr>
          <p:cNvCxnSpPr>
            <a:cxnSpLocks/>
          </p:cNvCxnSpPr>
          <p:nvPr/>
        </p:nvCxnSpPr>
        <p:spPr>
          <a:xfrm>
            <a:off x="9502588" y="1586753"/>
            <a:ext cx="89647" cy="12550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D22201A-C0BB-583A-E887-DB62587CD2B2}"/>
              </a:ext>
            </a:extLst>
          </p:cNvPr>
          <p:cNvCxnSpPr>
            <a:cxnSpLocks/>
          </p:cNvCxnSpPr>
          <p:nvPr/>
        </p:nvCxnSpPr>
        <p:spPr>
          <a:xfrm>
            <a:off x="9628093" y="1873623"/>
            <a:ext cx="170331" cy="17033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971E0F1-27B3-AA02-9750-8CD0827EFC73}"/>
              </a:ext>
            </a:extLst>
          </p:cNvPr>
          <p:cNvCxnSpPr>
            <a:cxnSpLocks/>
          </p:cNvCxnSpPr>
          <p:nvPr/>
        </p:nvCxnSpPr>
        <p:spPr>
          <a:xfrm flipH="1">
            <a:off x="9798424" y="2761129"/>
            <a:ext cx="71717" cy="10757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B540778-898F-68E8-9FAD-DD78BDB47BAA}"/>
              </a:ext>
            </a:extLst>
          </p:cNvPr>
          <p:cNvCxnSpPr>
            <a:cxnSpLocks/>
          </p:cNvCxnSpPr>
          <p:nvPr/>
        </p:nvCxnSpPr>
        <p:spPr>
          <a:xfrm>
            <a:off x="9798424" y="3056964"/>
            <a:ext cx="134470" cy="11654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1795A17-8F34-9EF4-0014-C38709A48C74}"/>
              </a:ext>
            </a:extLst>
          </p:cNvPr>
          <p:cNvCxnSpPr>
            <a:cxnSpLocks/>
          </p:cNvCxnSpPr>
          <p:nvPr/>
        </p:nvCxnSpPr>
        <p:spPr>
          <a:xfrm>
            <a:off x="8794377" y="2483223"/>
            <a:ext cx="251011" cy="690283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D554575-98E7-0676-E070-EA56206DECCF}"/>
              </a:ext>
            </a:extLst>
          </p:cNvPr>
          <p:cNvCxnSpPr>
            <a:cxnSpLocks/>
          </p:cNvCxnSpPr>
          <p:nvPr/>
        </p:nvCxnSpPr>
        <p:spPr>
          <a:xfrm flipH="1">
            <a:off x="4652682" y="502919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BEF96C9-8A0F-040D-D94F-FFE9A6076E22}"/>
              </a:ext>
            </a:extLst>
          </p:cNvPr>
          <p:cNvCxnSpPr>
            <a:cxnSpLocks/>
          </p:cNvCxnSpPr>
          <p:nvPr/>
        </p:nvCxnSpPr>
        <p:spPr>
          <a:xfrm flipH="1">
            <a:off x="6176683" y="5029199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9C7008A-7A59-CECC-CF30-91D6CFC77E47}"/>
              </a:ext>
            </a:extLst>
          </p:cNvPr>
          <p:cNvCxnSpPr>
            <a:cxnSpLocks/>
          </p:cNvCxnSpPr>
          <p:nvPr/>
        </p:nvCxnSpPr>
        <p:spPr>
          <a:xfrm flipH="1">
            <a:off x="11304494" y="5038164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72DE41D-326E-4B98-170C-5B44C11E8615}"/>
              </a:ext>
            </a:extLst>
          </p:cNvPr>
          <p:cNvCxnSpPr>
            <a:cxnSpLocks/>
          </p:cNvCxnSpPr>
          <p:nvPr/>
        </p:nvCxnSpPr>
        <p:spPr>
          <a:xfrm flipH="1">
            <a:off x="9592235" y="4186517"/>
            <a:ext cx="170330" cy="116542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939B29B-E5F7-593F-2249-DF6A5DCE4974}"/>
              </a:ext>
            </a:extLst>
          </p:cNvPr>
          <p:cNvCxnSpPr>
            <a:cxnSpLocks/>
          </p:cNvCxnSpPr>
          <p:nvPr/>
        </p:nvCxnSpPr>
        <p:spPr>
          <a:xfrm flipH="1" flipV="1">
            <a:off x="9592235" y="4455459"/>
            <a:ext cx="340659" cy="152400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55CBBEA-51C5-E5A6-9F57-82A0B1E1875A}"/>
              </a:ext>
            </a:extLst>
          </p:cNvPr>
          <p:cNvCxnSpPr>
            <a:cxnSpLocks/>
          </p:cNvCxnSpPr>
          <p:nvPr/>
        </p:nvCxnSpPr>
        <p:spPr>
          <a:xfrm flipH="1" flipV="1">
            <a:off x="8677835" y="3926541"/>
            <a:ext cx="995082" cy="152400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53177AA-674E-46DC-0971-4F841AAED377}"/>
              </a:ext>
            </a:extLst>
          </p:cNvPr>
          <p:cNvCxnSpPr>
            <a:cxnSpLocks/>
          </p:cNvCxnSpPr>
          <p:nvPr/>
        </p:nvCxnSpPr>
        <p:spPr>
          <a:xfrm flipH="1">
            <a:off x="6580094" y="4199963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4127459-545F-CD35-C9D4-6582CE584125}"/>
              </a:ext>
            </a:extLst>
          </p:cNvPr>
          <p:cNvCxnSpPr>
            <a:cxnSpLocks/>
          </p:cNvCxnSpPr>
          <p:nvPr/>
        </p:nvCxnSpPr>
        <p:spPr>
          <a:xfrm flipH="1" flipV="1">
            <a:off x="6589059" y="4455459"/>
            <a:ext cx="376517" cy="152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E9FA796-4958-6F64-3D7A-D1BF772AE21D}"/>
              </a:ext>
            </a:extLst>
          </p:cNvPr>
          <p:cNvCxnSpPr>
            <a:cxnSpLocks/>
          </p:cNvCxnSpPr>
          <p:nvPr/>
        </p:nvCxnSpPr>
        <p:spPr>
          <a:xfrm flipH="1" flipV="1">
            <a:off x="8382001" y="1922670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8920AAD-DACE-FC74-4E5B-487E19813999}"/>
              </a:ext>
            </a:extLst>
          </p:cNvPr>
          <p:cNvCxnSpPr>
            <a:cxnSpLocks/>
          </p:cNvCxnSpPr>
          <p:nvPr/>
        </p:nvCxnSpPr>
        <p:spPr>
          <a:xfrm flipH="1" flipV="1">
            <a:off x="8794377" y="2187388"/>
            <a:ext cx="125505" cy="121024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BBD96C5-4906-1060-37AE-B41863ACFD97}"/>
              </a:ext>
            </a:extLst>
          </p:cNvPr>
          <p:cNvCxnSpPr>
            <a:cxnSpLocks/>
          </p:cNvCxnSpPr>
          <p:nvPr/>
        </p:nvCxnSpPr>
        <p:spPr>
          <a:xfrm>
            <a:off x="8346141" y="2770094"/>
            <a:ext cx="331694" cy="13559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1B275BD-59A7-1566-AAE2-ED8FDED21AEB}"/>
              </a:ext>
            </a:extLst>
          </p:cNvPr>
          <p:cNvCxnSpPr>
            <a:cxnSpLocks/>
          </p:cNvCxnSpPr>
          <p:nvPr/>
        </p:nvCxnSpPr>
        <p:spPr>
          <a:xfrm flipH="1" flipV="1">
            <a:off x="8139953" y="1649506"/>
            <a:ext cx="206188" cy="6275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680A07D-FC25-4A95-8D2B-199F7F41A4CC}"/>
              </a:ext>
            </a:extLst>
          </p:cNvPr>
          <p:cNvCxnSpPr>
            <a:cxnSpLocks/>
          </p:cNvCxnSpPr>
          <p:nvPr/>
        </p:nvCxnSpPr>
        <p:spPr>
          <a:xfrm>
            <a:off x="6463553" y="1913404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51BB52F3-4E26-B304-E52F-99F15D86EE83}"/>
              </a:ext>
            </a:extLst>
          </p:cNvPr>
          <p:cNvCxnSpPr>
            <a:cxnSpLocks/>
          </p:cNvCxnSpPr>
          <p:nvPr/>
        </p:nvCxnSpPr>
        <p:spPr>
          <a:xfrm flipV="1">
            <a:off x="6347013" y="2187388"/>
            <a:ext cx="618563" cy="121024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66F844F-D52B-65C4-226C-E5D1C325893F}"/>
              </a:ext>
            </a:extLst>
          </p:cNvPr>
          <p:cNvCxnSpPr>
            <a:cxnSpLocks/>
          </p:cNvCxnSpPr>
          <p:nvPr/>
        </p:nvCxnSpPr>
        <p:spPr>
          <a:xfrm>
            <a:off x="7512424" y="3903569"/>
            <a:ext cx="277905" cy="17537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BDC9065-F1A3-9B47-9752-2C3D7575E11E}"/>
              </a:ext>
            </a:extLst>
          </p:cNvPr>
          <p:cNvCxnSpPr>
            <a:cxnSpLocks/>
          </p:cNvCxnSpPr>
          <p:nvPr/>
        </p:nvCxnSpPr>
        <p:spPr>
          <a:xfrm>
            <a:off x="7649155" y="4472267"/>
            <a:ext cx="804563" cy="13559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87EF5F99-1905-F969-BDAE-45A03C061D05}"/>
              </a:ext>
            </a:extLst>
          </p:cNvPr>
          <p:cNvCxnSpPr>
            <a:cxnSpLocks/>
          </p:cNvCxnSpPr>
          <p:nvPr/>
        </p:nvCxnSpPr>
        <p:spPr>
          <a:xfrm flipH="1">
            <a:off x="6603906" y="2169459"/>
            <a:ext cx="3203479" cy="21067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080C78BC-BFF7-EA98-C661-D950259907F1}"/>
              </a:ext>
            </a:extLst>
          </p:cNvPr>
          <p:cNvCxnSpPr>
            <a:cxnSpLocks/>
          </p:cNvCxnSpPr>
          <p:nvPr/>
        </p:nvCxnSpPr>
        <p:spPr>
          <a:xfrm flipH="1" flipV="1">
            <a:off x="6532189" y="2478439"/>
            <a:ext cx="3230375" cy="145978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32F7FB0-69DA-10CE-61AB-A6CBCE5F5039}"/>
              </a:ext>
            </a:extLst>
          </p:cNvPr>
          <p:cNvCxnSpPr>
            <a:cxnSpLocks/>
          </p:cNvCxnSpPr>
          <p:nvPr/>
        </p:nvCxnSpPr>
        <p:spPr>
          <a:xfrm flipH="1">
            <a:off x="8346141" y="390356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3F03E6CA-9CCB-1B70-324D-6CA4611FBC43}"/>
              </a:ext>
            </a:extLst>
          </p:cNvPr>
          <p:cNvCxnSpPr>
            <a:cxnSpLocks/>
          </p:cNvCxnSpPr>
          <p:nvPr/>
        </p:nvCxnSpPr>
        <p:spPr>
          <a:xfrm flipH="1">
            <a:off x="4903694" y="4760259"/>
            <a:ext cx="573741" cy="143435"/>
          </a:xfrm>
          <a:prstGeom prst="line">
            <a:avLst/>
          </a:prstGeom>
          <a:ln w="1905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B3107EA-66D0-014C-9C66-808C8F9CA114}"/>
              </a:ext>
            </a:extLst>
          </p:cNvPr>
          <p:cNvCxnSpPr>
            <a:cxnSpLocks/>
          </p:cNvCxnSpPr>
          <p:nvPr/>
        </p:nvCxnSpPr>
        <p:spPr>
          <a:xfrm>
            <a:off x="8283389" y="1889310"/>
            <a:ext cx="457199" cy="399773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C948450-2C3D-C389-E2DB-8767E2B48530}"/>
              </a:ext>
            </a:extLst>
          </p:cNvPr>
          <p:cNvCxnSpPr>
            <a:cxnSpLocks/>
          </p:cNvCxnSpPr>
          <p:nvPr/>
        </p:nvCxnSpPr>
        <p:spPr>
          <a:xfrm flipH="1">
            <a:off x="7303848" y="5026509"/>
            <a:ext cx="277905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2266BEF-480D-7383-FC12-E61B935D3953}"/>
              </a:ext>
            </a:extLst>
          </p:cNvPr>
          <p:cNvCxnSpPr>
            <a:cxnSpLocks/>
          </p:cNvCxnSpPr>
          <p:nvPr/>
        </p:nvCxnSpPr>
        <p:spPr>
          <a:xfrm>
            <a:off x="6324601" y="2483382"/>
            <a:ext cx="1958788" cy="182017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67413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884BFA2-FF50-10A0-21CE-649E41F4FA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370780"/>
            <a:ext cx="12060613" cy="4072077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4CFE854-D359-EBF8-45E2-96133E1F819D}"/>
              </a:ext>
            </a:extLst>
          </p:cNvPr>
          <p:cNvCxnSpPr>
            <a:cxnSpLocks/>
          </p:cNvCxnSpPr>
          <p:nvPr/>
        </p:nvCxnSpPr>
        <p:spPr>
          <a:xfrm>
            <a:off x="9502588" y="1586753"/>
            <a:ext cx="89647" cy="12550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D22201A-C0BB-583A-E887-DB62587CD2B2}"/>
              </a:ext>
            </a:extLst>
          </p:cNvPr>
          <p:cNvCxnSpPr>
            <a:cxnSpLocks/>
          </p:cNvCxnSpPr>
          <p:nvPr/>
        </p:nvCxnSpPr>
        <p:spPr>
          <a:xfrm>
            <a:off x="9628093" y="1873623"/>
            <a:ext cx="170331" cy="17033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971E0F1-27B3-AA02-9750-8CD0827EFC73}"/>
              </a:ext>
            </a:extLst>
          </p:cNvPr>
          <p:cNvCxnSpPr>
            <a:cxnSpLocks/>
          </p:cNvCxnSpPr>
          <p:nvPr/>
        </p:nvCxnSpPr>
        <p:spPr>
          <a:xfrm flipH="1">
            <a:off x="9798424" y="2761129"/>
            <a:ext cx="71717" cy="10757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B540778-898F-68E8-9FAD-DD78BDB47BAA}"/>
              </a:ext>
            </a:extLst>
          </p:cNvPr>
          <p:cNvCxnSpPr>
            <a:cxnSpLocks/>
          </p:cNvCxnSpPr>
          <p:nvPr/>
        </p:nvCxnSpPr>
        <p:spPr>
          <a:xfrm>
            <a:off x="9798424" y="3056964"/>
            <a:ext cx="134470" cy="11654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1795A17-8F34-9EF4-0014-C38709A48C74}"/>
              </a:ext>
            </a:extLst>
          </p:cNvPr>
          <p:cNvCxnSpPr>
            <a:cxnSpLocks/>
          </p:cNvCxnSpPr>
          <p:nvPr/>
        </p:nvCxnSpPr>
        <p:spPr>
          <a:xfrm>
            <a:off x="8794377" y="2483223"/>
            <a:ext cx="251011" cy="690283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D554575-98E7-0676-E070-EA56206DECCF}"/>
              </a:ext>
            </a:extLst>
          </p:cNvPr>
          <p:cNvCxnSpPr>
            <a:cxnSpLocks/>
          </p:cNvCxnSpPr>
          <p:nvPr/>
        </p:nvCxnSpPr>
        <p:spPr>
          <a:xfrm flipH="1">
            <a:off x="4652682" y="502919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BEF96C9-8A0F-040D-D94F-FFE9A6076E22}"/>
              </a:ext>
            </a:extLst>
          </p:cNvPr>
          <p:cNvCxnSpPr>
            <a:cxnSpLocks/>
          </p:cNvCxnSpPr>
          <p:nvPr/>
        </p:nvCxnSpPr>
        <p:spPr>
          <a:xfrm flipH="1">
            <a:off x="6176683" y="5029199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9C7008A-7A59-CECC-CF30-91D6CFC77E47}"/>
              </a:ext>
            </a:extLst>
          </p:cNvPr>
          <p:cNvCxnSpPr>
            <a:cxnSpLocks/>
          </p:cNvCxnSpPr>
          <p:nvPr/>
        </p:nvCxnSpPr>
        <p:spPr>
          <a:xfrm flipH="1">
            <a:off x="11304494" y="5038164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72DE41D-326E-4B98-170C-5B44C11E8615}"/>
              </a:ext>
            </a:extLst>
          </p:cNvPr>
          <p:cNvCxnSpPr>
            <a:cxnSpLocks/>
          </p:cNvCxnSpPr>
          <p:nvPr/>
        </p:nvCxnSpPr>
        <p:spPr>
          <a:xfrm>
            <a:off x="9762565" y="4186517"/>
            <a:ext cx="103094" cy="64994"/>
          </a:xfrm>
          <a:prstGeom prst="line">
            <a:avLst/>
          </a:prstGeom>
          <a:ln w="19050">
            <a:solidFill>
              <a:srgbClr val="FF00F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939B29B-E5F7-593F-2249-DF6A5DCE4974}"/>
              </a:ext>
            </a:extLst>
          </p:cNvPr>
          <p:cNvCxnSpPr>
            <a:cxnSpLocks/>
          </p:cNvCxnSpPr>
          <p:nvPr/>
        </p:nvCxnSpPr>
        <p:spPr>
          <a:xfrm flipH="1" flipV="1">
            <a:off x="9896318" y="4465711"/>
            <a:ext cx="79786" cy="142148"/>
          </a:xfrm>
          <a:prstGeom prst="line">
            <a:avLst/>
          </a:prstGeom>
          <a:ln w="19050">
            <a:solidFill>
              <a:srgbClr val="FF00F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55CBBEA-51C5-E5A6-9F57-82A0B1E1875A}"/>
              </a:ext>
            </a:extLst>
          </p:cNvPr>
          <p:cNvCxnSpPr>
            <a:cxnSpLocks/>
          </p:cNvCxnSpPr>
          <p:nvPr/>
        </p:nvCxnSpPr>
        <p:spPr>
          <a:xfrm flipH="1" flipV="1">
            <a:off x="8677835" y="3926541"/>
            <a:ext cx="995082" cy="152400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53177AA-674E-46DC-0971-4F841AAED377}"/>
              </a:ext>
            </a:extLst>
          </p:cNvPr>
          <p:cNvCxnSpPr>
            <a:cxnSpLocks/>
          </p:cNvCxnSpPr>
          <p:nvPr/>
        </p:nvCxnSpPr>
        <p:spPr>
          <a:xfrm flipH="1">
            <a:off x="6532189" y="4199963"/>
            <a:ext cx="218235" cy="10309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4127459-545F-CD35-C9D4-6582CE584125}"/>
              </a:ext>
            </a:extLst>
          </p:cNvPr>
          <p:cNvCxnSpPr>
            <a:cxnSpLocks/>
          </p:cNvCxnSpPr>
          <p:nvPr/>
        </p:nvCxnSpPr>
        <p:spPr>
          <a:xfrm flipH="1" flipV="1">
            <a:off x="6463553" y="4465711"/>
            <a:ext cx="502023" cy="14214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E9FA796-4958-6F64-3D7A-D1BF772AE21D}"/>
              </a:ext>
            </a:extLst>
          </p:cNvPr>
          <p:cNvCxnSpPr>
            <a:cxnSpLocks/>
          </p:cNvCxnSpPr>
          <p:nvPr/>
        </p:nvCxnSpPr>
        <p:spPr>
          <a:xfrm flipH="1" flipV="1">
            <a:off x="8382001" y="1922670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8920AAD-DACE-FC74-4E5B-487E19813999}"/>
              </a:ext>
            </a:extLst>
          </p:cNvPr>
          <p:cNvCxnSpPr>
            <a:cxnSpLocks/>
          </p:cNvCxnSpPr>
          <p:nvPr/>
        </p:nvCxnSpPr>
        <p:spPr>
          <a:xfrm flipH="1" flipV="1">
            <a:off x="8794377" y="2187388"/>
            <a:ext cx="125505" cy="121024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BBD96C5-4906-1060-37AE-B41863ACFD97}"/>
              </a:ext>
            </a:extLst>
          </p:cNvPr>
          <p:cNvCxnSpPr>
            <a:cxnSpLocks/>
          </p:cNvCxnSpPr>
          <p:nvPr/>
        </p:nvCxnSpPr>
        <p:spPr>
          <a:xfrm>
            <a:off x="8346141" y="2770094"/>
            <a:ext cx="331694" cy="13559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1B275BD-59A7-1566-AAE2-ED8FDED21AEB}"/>
              </a:ext>
            </a:extLst>
          </p:cNvPr>
          <p:cNvCxnSpPr>
            <a:cxnSpLocks/>
          </p:cNvCxnSpPr>
          <p:nvPr/>
        </p:nvCxnSpPr>
        <p:spPr>
          <a:xfrm flipH="1" flipV="1">
            <a:off x="8139953" y="1649506"/>
            <a:ext cx="206188" cy="6275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680A07D-FC25-4A95-8D2B-199F7F41A4CC}"/>
              </a:ext>
            </a:extLst>
          </p:cNvPr>
          <p:cNvCxnSpPr>
            <a:cxnSpLocks/>
          </p:cNvCxnSpPr>
          <p:nvPr/>
        </p:nvCxnSpPr>
        <p:spPr>
          <a:xfrm>
            <a:off x="6463553" y="1913404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51BB52F3-4E26-B304-E52F-99F15D86EE83}"/>
              </a:ext>
            </a:extLst>
          </p:cNvPr>
          <p:cNvCxnSpPr>
            <a:cxnSpLocks/>
          </p:cNvCxnSpPr>
          <p:nvPr/>
        </p:nvCxnSpPr>
        <p:spPr>
          <a:xfrm flipV="1">
            <a:off x="6347013" y="2187388"/>
            <a:ext cx="618563" cy="121024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66F844F-D52B-65C4-226C-E5D1C325893F}"/>
              </a:ext>
            </a:extLst>
          </p:cNvPr>
          <p:cNvCxnSpPr>
            <a:cxnSpLocks/>
          </p:cNvCxnSpPr>
          <p:nvPr/>
        </p:nvCxnSpPr>
        <p:spPr>
          <a:xfrm>
            <a:off x="7512424" y="3903569"/>
            <a:ext cx="277905" cy="17537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BDC9065-F1A3-9B47-9752-2C3D7575E11E}"/>
              </a:ext>
            </a:extLst>
          </p:cNvPr>
          <p:cNvCxnSpPr>
            <a:cxnSpLocks/>
          </p:cNvCxnSpPr>
          <p:nvPr/>
        </p:nvCxnSpPr>
        <p:spPr>
          <a:xfrm>
            <a:off x="8028852" y="4465711"/>
            <a:ext cx="424866" cy="14214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87EF5F99-1905-F969-BDAE-45A03C061D05}"/>
              </a:ext>
            </a:extLst>
          </p:cNvPr>
          <p:cNvCxnSpPr>
            <a:cxnSpLocks/>
          </p:cNvCxnSpPr>
          <p:nvPr/>
        </p:nvCxnSpPr>
        <p:spPr>
          <a:xfrm flipH="1">
            <a:off x="6603906" y="2169459"/>
            <a:ext cx="3203479" cy="21067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080C78BC-BFF7-EA98-C661-D950259907F1}"/>
              </a:ext>
            </a:extLst>
          </p:cNvPr>
          <p:cNvCxnSpPr>
            <a:cxnSpLocks/>
          </p:cNvCxnSpPr>
          <p:nvPr/>
        </p:nvCxnSpPr>
        <p:spPr>
          <a:xfrm flipH="1" flipV="1">
            <a:off x="6532189" y="2478439"/>
            <a:ext cx="3230375" cy="145978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32F7FB0-69DA-10CE-61AB-A6CBCE5F5039}"/>
              </a:ext>
            </a:extLst>
          </p:cNvPr>
          <p:cNvCxnSpPr>
            <a:cxnSpLocks/>
          </p:cNvCxnSpPr>
          <p:nvPr/>
        </p:nvCxnSpPr>
        <p:spPr>
          <a:xfrm flipH="1">
            <a:off x="8346141" y="390356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3F03E6CA-9CCB-1B70-324D-6CA4611FBC43}"/>
              </a:ext>
            </a:extLst>
          </p:cNvPr>
          <p:cNvCxnSpPr>
            <a:cxnSpLocks/>
          </p:cNvCxnSpPr>
          <p:nvPr/>
        </p:nvCxnSpPr>
        <p:spPr>
          <a:xfrm flipH="1">
            <a:off x="4903694" y="4760259"/>
            <a:ext cx="573741" cy="143435"/>
          </a:xfrm>
          <a:prstGeom prst="line">
            <a:avLst/>
          </a:prstGeom>
          <a:ln w="1905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B3107EA-66D0-014C-9C66-808C8F9CA114}"/>
              </a:ext>
            </a:extLst>
          </p:cNvPr>
          <p:cNvCxnSpPr>
            <a:cxnSpLocks/>
          </p:cNvCxnSpPr>
          <p:nvPr/>
        </p:nvCxnSpPr>
        <p:spPr>
          <a:xfrm>
            <a:off x="8283389" y="1889310"/>
            <a:ext cx="457199" cy="399773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C948450-2C3D-C389-E2DB-8767E2B48530}"/>
              </a:ext>
            </a:extLst>
          </p:cNvPr>
          <p:cNvCxnSpPr>
            <a:cxnSpLocks/>
          </p:cNvCxnSpPr>
          <p:nvPr/>
        </p:nvCxnSpPr>
        <p:spPr>
          <a:xfrm flipH="1">
            <a:off x="7303848" y="5026509"/>
            <a:ext cx="277905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2266BEF-480D-7383-FC12-E61B935D3953}"/>
              </a:ext>
            </a:extLst>
          </p:cNvPr>
          <p:cNvCxnSpPr>
            <a:cxnSpLocks/>
          </p:cNvCxnSpPr>
          <p:nvPr/>
        </p:nvCxnSpPr>
        <p:spPr>
          <a:xfrm>
            <a:off x="6324601" y="2483382"/>
            <a:ext cx="1958788" cy="182017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91D2486-CCD7-2F1C-4E91-1D1508787105}"/>
              </a:ext>
            </a:extLst>
          </p:cNvPr>
          <p:cNvCxnSpPr>
            <a:cxnSpLocks/>
          </p:cNvCxnSpPr>
          <p:nvPr/>
        </p:nvCxnSpPr>
        <p:spPr>
          <a:xfrm flipH="1">
            <a:off x="5001768" y="4184442"/>
            <a:ext cx="273961" cy="118617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3AEF2F6-5AE4-2879-F846-2FCB507A54C1}"/>
              </a:ext>
            </a:extLst>
          </p:cNvPr>
          <p:cNvCxnSpPr>
            <a:cxnSpLocks/>
          </p:cNvCxnSpPr>
          <p:nvPr/>
        </p:nvCxnSpPr>
        <p:spPr>
          <a:xfrm flipH="1">
            <a:off x="7603575" y="4184442"/>
            <a:ext cx="700075" cy="118617"/>
          </a:xfrm>
          <a:prstGeom prst="line">
            <a:avLst/>
          </a:prstGeom>
          <a:ln w="1905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FD3D4F2-7A5A-0345-C9C4-A434406DFF69}"/>
              </a:ext>
            </a:extLst>
          </p:cNvPr>
          <p:cNvCxnSpPr>
            <a:cxnSpLocks/>
          </p:cNvCxnSpPr>
          <p:nvPr/>
        </p:nvCxnSpPr>
        <p:spPr>
          <a:xfrm>
            <a:off x="7881107" y="4167467"/>
            <a:ext cx="72505" cy="152400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60998004-7E85-D4FA-D1DE-07B5B1F526AD}"/>
              </a:ext>
            </a:extLst>
          </p:cNvPr>
          <p:cNvCxnSpPr>
            <a:cxnSpLocks/>
          </p:cNvCxnSpPr>
          <p:nvPr/>
        </p:nvCxnSpPr>
        <p:spPr>
          <a:xfrm flipH="1" flipV="1">
            <a:off x="6373906" y="3895163"/>
            <a:ext cx="340658" cy="152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758D1F8-1F60-B430-AF28-22B3FE50C8F5}"/>
              </a:ext>
            </a:extLst>
          </p:cNvPr>
          <p:cNvCxnSpPr>
            <a:cxnSpLocks/>
          </p:cNvCxnSpPr>
          <p:nvPr/>
        </p:nvCxnSpPr>
        <p:spPr>
          <a:xfrm flipH="1" flipV="1">
            <a:off x="8538588" y="4760259"/>
            <a:ext cx="2880120" cy="161363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A8C3FCE-32D8-591F-1F81-6918DBF1EFCD}"/>
              </a:ext>
            </a:extLst>
          </p:cNvPr>
          <p:cNvCxnSpPr>
            <a:cxnSpLocks/>
          </p:cNvCxnSpPr>
          <p:nvPr/>
        </p:nvCxnSpPr>
        <p:spPr>
          <a:xfrm flipH="1">
            <a:off x="6373906" y="4770511"/>
            <a:ext cx="680037" cy="1331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2828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D36E33D-E8F5-B8F3-E310-7FBC35A357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70780"/>
            <a:ext cx="12060612" cy="4072077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4CFE854-D359-EBF8-45E2-96133E1F819D}"/>
              </a:ext>
            </a:extLst>
          </p:cNvPr>
          <p:cNvCxnSpPr>
            <a:cxnSpLocks/>
          </p:cNvCxnSpPr>
          <p:nvPr/>
        </p:nvCxnSpPr>
        <p:spPr>
          <a:xfrm>
            <a:off x="9502588" y="1586753"/>
            <a:ext cx="89647" cy="12550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D22201A-C0BB-583A-E887-DB62587CD2B2}"/>
              </a:ext>
            </a:extLst>
          </p:cNvPr>
          <p:cNvCxnSpPr>
            <a:cxnSpLocks/>
          </p:cNvCxnSpPr>
          <p:nvPr/>
        </p:nvCxnSpPr>
        <p:spPr>
          <a:xfrm>
            <a:off x="9628093" y="1873623"/>
            <a:ext cx="170331" cy="17033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971E0F1-27B3-AA02-9750-8CD0827EFC73}"/>
              </a:ext>
            </a:extLst>
          </p:cNvPr>
          <p:cNvCxnSpPr>
            <a:cxnSpLocks/>
          </p:cNvCxnSpPr>
          <p:nvPr/>
        </p:nvCxnSpPr>
        <p:spPr>
          <a:xfrm flipH="1">
            <a:off x="9798424" y="2761129"/>
            <a:ext cx="71717" cy="10757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B540778-898F-68E8-9FAD-DD78BDB47BAA}"/>
              </a:ext>
            </a:extLst>
          </p:cNvPr>
          <p:cNvCxnSpPr>
            <a:cxnSpLocks/>
          </p:cNvCxnSpPr>
          <p:nvPr/>
        </p:nvCxnSpPr>
        <p:spPr>
          <a:xfrm>
            <a:off x="9798424" y="3056964"/>
            <a:ext cx="134470" cy="11654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1795A17-8F34-9EF4-0014-C38709A48C74}"/>
              </a:ext>
            </a:extLst>
          </p:cNvPr>
          <p:cNvCxnSpPr>
            <a:cxnSpLocks/>
          </p:cNvCxnSpPr>
          <p:nvPr/>
        </p:nvCxnSpPr>
        <p:spPr>
          <a:xfrm>
            <a:off x="8794377" y="2483223"/>
            <a:ext cx="251011" cy="690283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D554575-98E7-0676-E070-EA56206DECCF}"/>
              </a:ext>
            </a:extLst>
          </p:cNvPr>
          <p:cNvCxnSpPr>
            <a:cxnSpLocks/>
          </p:cNvCxnSpPr>
          <p:nvPr/>
        </p:nvCxnSpPr>
        <p:spPr>
          <a:xfrm flipH="1">
            <a:off x="4652682" y="502919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BEF96C9-8A0F-040D-D94F-FFE9A6076E22}"/>
              </a:ext>
            </a:extLst>
          </p:cNvPr>
          <p:cNvCxnSpPr>
            <a:cxnSpLocks/>
          </p:cNvCxnSpPr>
          <p:nvPr/>
        </p:nvCxnSpPr>
        <p:spPr>
          <a:xfrm flipH="1">
            <a:off x="6176683" y="5029199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9C7008A-7A59-CECC-CF30-91D6CFC77E47}"/>
              </a:ext>
            </a:extLst>
          </p:cNvPr>
          <p:cNvCxnSpPr>
            <a:cxnSpLocks/>
          </p:cNvCxnSpPr>
          <p:nvPr/>
        </p:nvCxnSpPr>
        <p:spPr>
          <a:xfrm flipH="1">
            <a:off x="11304494" y="5038164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72DE41D-326E-4B98-170C-5B44C11E8615}"/>
              </a:ext>
            </a:extLst>
          </p:cNvPr>
          <p:cNvCxnSpPr>
            <a:cxnSpLocks/>
          </p:cNvCxnSpPr>
          <p:nvPr/>
        </p:nvCxnSpPr>
        <p:spPr>
          <a:xfrm>
            <a:off x="9762565" y="4186517"/>
            <a:ext cx="103094" cy="64994"/>
          </a:xfrm>
          <a:prstGeom prst="line">
            <a:avLst/>
          </a:prstGeom>
          <a:ln w="19050">
            <a:solidFill>
              <a:srgbClr val="FF00F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939B29B-E5F7-593F-2249-DF6A5DCE4974}"/>
              </a:ext>
            </a:extLst>
          </p:cNvPr>
          <p:cNvCxnSpPr>
            <a:cxnSpLocks/>
          </p:cNvCxnSpPr>
          <p:nvPr/>
        </p:nvCxnSpPr>
        <p:spPr>
          <a:xfrm flipH="1" flipV="1">
            <a:off x="9896318" y="4465711"/>
            <a:ext cx="79786" cy="142148"/>
          </a:xfrm>
          <a:prstGeom prst="line">
            <a:avLst/>
          </a:prstGeom>
          <a:ln w="19050">
            <a:solidFill>
              <a:srgbClr val="FF00F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55CBBEA-51C5-E5A6-9F57-82A0B1E1875A}"/>
              </a:ext>
            </a:extLst>
          </p:cNvPr>
          <p:cNvCxnSpPr>
            <a:cxnSpLocks/>
          </p:cNvCxnSpPr>
          <p:nvPr/>
        </p:nvCxnSpPr>
        <p:spPr>
          <a:xfrm flipH="1" flipV="1">
            <a:off x="8677835" y="3926541"/>
            <a:ext cx="995082" cy="152400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53177AA-674E-46DC-0971-4F841AAED377}"/>
              </a:ext>
            </a:extLst>
          </p:cNvPr>
          <p:cNvCxnSpPr>
            <a:cxnSpLocks/>
          </p:cNvCxnSpPr>
          <p:nvPr/>
        </p:nvCxnSpPr>
        <p:spPr>
          <a:xfrm flipH="1">
            <a:off x="6532189" y="4199963"/>
            <a:ext cx="218235" cy="10309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4127459-545F-CD35-C9D4-6582CE584125}"/>
              </a:ext>
            </a:extLst>
          </p:cNvPr>
          <p:cNvCxnSpPr>
            <a:cxnSpLocks/>
          </p:cNvCxnSpPr>
          <p:nvPr/>
        </p:nvCxnSpPr>
        <p:spPr>
          <a:xfrm flipH="1" flipV="1">
            <a:off x="6463553" y="4465711"/>
            <a:ext cx="502023" cy="14214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E9FA796-4958-6F64-3D7A-D1BF772AE21D}"/>
              </a:ext>
            </a:extLst>
          </p:cNvPr>
          <p:cNvCxnSpPr>
            <a:cxnSpLocks/>
          </p:cNvCxnSpPr>
          <p:nvPr/>
        </p:nvCxnSpPr>
        <p:spPr>
          <a:xfrm flipH="1" flipV="1">
            <a:off x="8382001" y="1922670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8920AAD-DACE-FC74-4E5B-487E19813999}"/>
              </a:ext>
            </a:extLst>
          </p:cNvPr>
          <p:cNvCxnSpPr>
            <a:cxnSpLocks/>
          </p:cNvCxnSpPr>
          <p:nvPr/>
        </p:nvCxnSpPr>
        <p:spPr>
          <a:xfrm flipH="1" flipV="1">
            <a:off x="8794377" y="2187388"/>
            <a:ext cx="125505" cy="121024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BBD96C5-4906-1060-37AE-B41863ACFD97}"/>
              </a:ext>
            </a:extLst>
          </p:cNvPr>
          <p:cNvCxnSpPr>
            <a:cxnSpLocks/>
          </p:cNvCxnSpPr>
          <p:nvPr/>
        </p:nvCxnSpPr>
        <p:spPr>
          <a:xfrm>
            <a:off x="8346141" y="2770094"/>
            <a:ext cx="331694" cy="13559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1B275BD-59A7-1566-AAE2-ED8FDED21AEB}"/>
              </a:ext>
            </a:extLst>
          </p:cNvPr>
          <p:cNvCxnSpPr>
            <a:cxnSpLocks/>
          </p:cNvCxnSpPr>
          <p:nvPr/>
        </p:nvCxnSpPr>
        <p:spPr>
          <a:xfrm flipH="1" flipV="1">
            <a:off x="8139953" y="1649506"/>
            <a:ext cx="206188" cy="6275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680A07D-FC25-4A95-8D2B-199F7F41A4CC}"/>
              </a:ext>
            </a:extLst>
          </p:cNvPr>
          <p:cNvCxnSpPr>
            <a:cxnSpLocks/>
          </p:cNvCxnSpPr>
          <p:nvPr/>
        </p:nvCxnSpPr>
        <p:spPr>
          <a:xfrm>
            <a:off x="6463553" y="1913404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51BB52F3-4E26-B304-E52F-99F15D86EE83}"/>
              </a:ext>
            </a:extLst>
          </p:cNvPr>
          <p:cNvCxnSpPr>
            <a:cxnSpLocks/>
          </p:cNvCxnSpPr>
          <p:nvPr/>
        </p:nvCxnSpPr>
        <p:spPr>
          <a:xfrm flipV="1">
            <a:off x="6347013" y="2187388"/>
            <a:ext cx="618563" cy="121024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66F844F-D52B-65C4-226C-E5D1C325893F}"/>
              </a:ext>
            </a:extLst>
          </p:cNvPr>
          <p:cNvCxnSpPr>
            <a:cxnSpLocks/>
          </p:cNvCxnSpPr>
          <p:nvPr/>
        </p:nvCxnSpPr>
        <p:spPr>
          <a:xfrm>
            <a:off x="7512424" y="3903569"/>
            <a:ext cx="277905" cy="17537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BDC9065-F1A3-9B47-9752-2C3D7575E11E}"/>
              </a:ext>
            </a:extLst>
          </p:cNvPr>
          <p:cNvCxnSpPr>
            <a:cxnSpLocks/>
          </p:cNvCxnSpPr>
          <p:nvPr/>
        </p:nvCxnSpPr>
        <p:spPr>
          <a:xfrm>
            <a:off x="8028852" y="4465711"/>
            <a:ext cx="424866" cy="14214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87EF5F99-1905-F969-BDAE-45A03C061D05}"/>
              </a:ext>
            </a:extLst>
          </p:cNvPr>
          <p:cNvCxnSpPr>
            <a:cxnSpLocks/>
          </p:cNvCxnSpPr>
          <p:nvPr/>
        </p:nvCxnSpPr>
        <p:spPr>
          <a:xfrm flipH="1">
            <a:off x="6603906" y="2169459"/>
            <a:ext cx="3203479" cy="21067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080C78BC-BFF7-EA98-C661-D950259907F1}"/>
              </a:ext>
            </a:extLst>
          </p:cNvPr>
          <p:cNvCxnSpPr>
            <a:cxnSpLocks/>
          </p:cNvCxnSpPr>
          <p:nvPr/>
        </p:nvCxnSpPr>
        <p:spPr>
          <a:xfrm flipH="1" flipV="1">
            <a:off x="6532189" y="2478439"/>
            <a:ext cx="3230375" cy="145978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32F7FB0-69DA-10CE-61AB-A6CBCE5F5039}"/>
              </a:ext>
            </a:extLst>
          </p:cNvPr>
          <p:cNvCxnSpPr>
            <a:cxnSpLocks/>
          </p:cNvCxnSpPr>
          <p:nvPr/>
        </p:nvCxnSpPr>
        <p:spPr>
          <a:xfrm flipH="1">
            <a:off x="8346141" y="390356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3F03E6CA-9CCB-1B70-324D-6CA4611FBC43}"/>
              </a:ext>
            </a:extLst>
          </p:cNvPr>
          <p:cNvCxnSpPr>
            <a:cxnSpLocks/>
          </p:cNvCxnSpPr>
          <p:nvPr/>
        </p:nvCxnSpPr>
        <p:spPr>
          <a:xfrm flipH="1">
            <a:off x="4903694" y="4760259"/>
            <a:ext cx="573741" cy="143435"/>
          </a:xfrm>
          <a:prstGeom prst="line">
            <a:avLst/>
          </a:prstGeom>
          <a:ln w="1905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B3107EA-66D0-014C-9C66-808C8F9CA114}"/>
              </a:ext>
            </a:extLst>
          </p:cNvPr>
          <p:cNvCxnSpPr>
            <a:cxnSpLocks/>
          </p:cNvCxnSpPr>
          <p:nvPr/>
        </p:nvCxnSpPr>
        <p:spPr>
          <a:xfrm>
            <a:off x="8283389" y="1889310"/>
            <a:ext cx="457199" cy="399773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C948450-2C3D-C389-E2DB-8767E2B48530}"/>
              </a:ext>
            </a:extLst>
          </p:cNvPr>
          <p:cNvCxnSpPr>
            <a:cxnSpLocks/>
          </p:cNvCxnSpPr>
          <p:nvPr/>
        </p:nvCxnSpPr>
        <p:spPr>
          <a:xfrm flipH="1">
            <a:off x="7303848" y="5026509"/>
            <a:ext cx="277905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2266BEF-480D-7383-FC12-E61B935D3953}"/>
              </a:ext>
            </a:extLst>
          </p:cNvPr>
          <p:cNvCxnSpPr>
            <a:cxnSpLocks/>
          </p:cNvCxnSpPr>
          <p:nvPr/>
        </p:nvCxnSpPr>
        <p:spPr>
          <a:xfrm>
            <a:off x="6324601" y="2483382"/>
            <a:ext cx="1958788" cy="182017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91D2486-CCD7-2F1C-4E91-1D1508787105}"/>
              </a:ext>
            </a:extLst>
          </p:cNvPr>
          <p:cNvCxnSpPr>
            <a:cxnSpLocks/>
          </p:cNvCxnSpPr>
          <p:nvPr/>
        </p:nvCxnSpPr>
        <p:spPr>
          <a:xfrm flipH="1">
            <a:off x="5001768" y="4184442"/>
            <a:ext cx="273961" cy="118617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3AEF2F6-5AE4-2879-F846-2FCB507A54C1}"/>
              </a:ext>
            </a:extLst>
          </p:cNvPr>
          <p:cNvCxnSpPr>
            <a:cxnSpLocks/>
          </p:cNvCxnSpPr>
          <p:nvPr/>
        </p:nvCxnSpPr>
        <p:spPr>
          <a:xfrm flipH="1">
            <a:off x="7603575" y="4184442"/>
            <a:ext cx="700075" cy="118617"/>
          </a:xfrm>
          <a:prstGeom prst="line">
            <a:avLst/>
          </a:prstGeom>
          <a:ln w="1905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FD3D4F2-7A5A-0345-C9C4-A434406DFF69}"/>
              </a:ext>
            </a:extLst>
          </p:cNvPr>
          <p:cNvCxnSpPr>
            <a:cxnSpLocks/>
          </p:cNvCxnSpPr>
          <p:nvPr/>
        </p:nvCxnSpPr>
        <p:spPr>
          <a:xfrm>
            <a:off x="7881107" y="4167467"/>
            <a:ext cx="72505" cy="152400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60998004-7E85-D4FA-D1DE-07B5B1F526AD}"/>
              </a:ext>
            </a:extLst>
          </p:cNvPr>
          <p:cNvCxnSpPr>
            <a:cxnSpLocks/>
          </p:cNvCxnSpPr>
          <p:nvPr/>
        </p:nvCxnSpPr>
        <p:spPr>
          <a:xfrm flipH="1" flipV="1">
            <a:off x="6373906" y="3895163"/>
            <a:ext cx="340658" cy="152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3485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A7599F4-BAC3-A0A8-9827-08BD50D23D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70780"/>
            <a:ext cx="12060612" cy="4072077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4CFE854-D359-EBF8-45E2-96133E1F819D}"/>
              </a:ext>
            </a:extLst>
          </p:cNvPr>
          <p:cNvCxnSpPr>
            <a:cxnSpLocks/>
          </p:cNvCxnSpPr>
          <p:nvPr/>
        </p:nvCxnSpPr>
        <p:spPr>
          <a:xfrm>
            <a:off x="9502588" y="1586753"/>
            <a:ext cx="89647" cy="12550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D22201A-C0BB-583A-E887-DB62587CD2B2}"/>
              </a:ext>
            </a:extLst>
          </p:cNvPr>
          <p:cNvCxnSpPr>
            <a:cxnSpLocks/>
          </p:cNvCxnSpPr>
          <p:nvPr/>
        </p:nvCxnSpPr>
        <p:spPr>
          <a:xfrm>
            <a:off x="9628093" y="1873623"/>
            <a:ext cx="170331" cy="17033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971E0F1-27B3-AA02-9750-8CD0827EFC73}"/>
              </a:ext>
            </a:extLst>
          </p:cNvPr>
          <p:cNvCxnSpPr>
            <a:cxnSpLocks/>
          </p:cNvCxnSpPr>
          <p:nvPr/>
        </p:nvCxnSpPr>
        <p:spPr>
          <a:xfrm flipH="1">
            <a:off x="9798424" y="2761129"/>
            <a:ext cx="71717" cy="10757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B540778-898F-68E8-9FAD-DD78BDB47BAA}"/>
              </a:ext>
            </a:extLst>
          </p:cNvPr>
          <p:cNvCxnSpPr>
            <a:cxnSpLocks/>
          </p:cNvCxnSpPr>
          <p:nvPr/>
        </p:nvCxnSpPr>
        <p:spPr>
          <a:xfrm>
            <a:off x="9798424" y="3056964"/>
            <a:ext cx="134470" cy="11654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1795A17-8F34-9EF4-0014-C38709A48C74}"/>
              </a:ext>
            </a:extLst>
          </p:cNvPr>
          <p:cNvCxnSpPr>
            <a:cxnSpLocks/>
          </p:cNvCxnSpPr>
          <p:nvPr/>
        </p:nvCxnSpPr>
        <p:spPr>
          <a:xfrm>
            <a:off x="8794377" y="2483223"/>
            <a:ext cx="251011" cy="690283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D554575-98E7-0676-E070-EA56206DECCF}"/>
              </a:ext>
            </a:extLst>
          </p:cNvPr>
          <p:cNvCxnSpPr>
            <a:cxnSpLocks/>
          </p:cNvCxnSpPr>
          <p:nvPr/>
        </p:nvCxnSpPr>
        <p:spPr>
          <a:xfrm flipH="1">
            <a:off x="4652682" y="502919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BEF96C9-8A0F-040D-D94F-FFE9A6076E22}"/>
              </a:ext>
            </a:extLst>
          </p:cNvPr>
          <p:cNvCxnSpPr>
            <a:cxnSpLocks/>
          </p:cNvCxnSpPr>
          <p:nvPr/>
        </p:nvCxnSpPr>
        <p:spPr>
          <a:xfrm flipH="1">
            <a:off x="6176683" y="5029199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9C7008A-7A59-CECC-CF30-91D6CFC77E47}"/>
              </a:ext>
            </a:extLst>
          </p:cNvPr>
          <p:cNvCxnSpPr>
            <a:cxnSpLocks/>
          </p:cNvCxnSpPr>
          <p:nvPr/>
        </p:nvCxnSpPr>
        <p:spPr>
          <a:xfrm flipH="1">
            <a:off x="11304494" y="5038164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72DE41D-326E-4B98-170C-5B44C11E8615}"/>
              </a:ext>
            </a:extLst>
          </p:cNvPr>
          <p:cNvCxnSpPr>
            <a:cxnSpLocks/>
          </p:cNvCxnSpPr>
          <p:nvPr/>
        </p:nvCxnSpPr>
        <p:spPr>
          <a:xfrm>
            <a:off x="9762565" y="4186517"/>
            <a:ext cx="103094" cy="64994"/>
          </a:xfrm>
          <a:prstGeom prst="line">
            <a:avLst/>
          </a:prstGeom>
          <a:ln w="19050">
            <a:solidFill>
              <a:srgbClr val="FF00F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939B29B-E5F7-593F-2249-DF6A5DCE4974}"/>
              </a:ext>
            </a:extLst>
          </p:cNvPr>
          <p:cNvCxnSpPr>
            <a:cxnSpLocks/>
          </p:cNvCxnSpPr>
          <p:nvPr/>
        </p:nvCxnSpPr>
        <p:spPr>
          <a:xfrm flipH="1" flipV="1">
            <a:off x="9896318" y="4465711"/>
            <a:ext cx="79786" cy="142148"/>
          </a:xfrm>
          <a:prstGeom prst="line">
            <a:avLst/>
          </a:prstGeom>
          <a:ln w="19050">
            <a:solidFill>
              <a:srgbClr val="FF00F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55CBBEA-51C5-E5A6-9F57-82A0B1E1875A}"/>
              </a:ext>
            </a:extLst>
          </p:cNvPr>
          <p:cNvCxnSpPr>
            <a:cxnSpLocks/>
          </p:cNvCxnSpPr>
          <p:nvPr/>
        </p:nvCxnSpPr>
        <p:spPr>
          <a:xfrm flipH="1" flipV="1">
            <a:off x="8677835" y="3926541"/>
            <a:ext cx="995082" cy="152400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53177AA-674E-46DC-0971-4F841AAED377}"/>
              </a:ext>
            </a:extLst>
          </p:cNvPr>
          <p:cNvCxnSpPr>
            <a:cxnSpLocks/>
          </p:cNvCxnSpPr>
          <p:nvPr/>
        </p:nvCxnSpPr>
        <p:spPr>
          <a:xfrm flipH="1">
            <a:off x="6532189" y="4199963"/>
            <a:ext cx="218235" cy="10309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4127459-545F-CD35-C9D4-6582CE584125}"/>
              </a:ext>
            </a:extLst>
          </p:cNvPr>
          <p:cNvCxnSpPr>
            <a:cxnSpLocks/>
          </p:cNvCxnSpPr>
          <p:nvPr/>
        </p:nvCxnSpPr>
        <p:spPr>
          <a:xfrm flipH="1" flipV="1">
            <a:off x="6463553" y="4465711"/>
            <a:ext cx="502023" cy="14214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E9FA796-4958-6F64-3D7A-D1BF772AE21D}"/>
              </a:ext>
            </a:extLst>
          </p:cNvPr>
          <p:cNvCxnSpPr>
            <a:cxnSpLocks/>
          </p:cNvCxnSpPr>
          <p:nvPr/>
        </p:nvCxnSpPr>
        <p:spPr>
          <a:xfrm flipH="1" flipV="1">
            <a:off x="8382001" y="1922670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8920AAD-DACE-FC74-4E5B-487E19813999}"/>
              </a:ext>
            </a:extLst>
          </p:cNvPr>
          <p:cNvCxnSpPr>
            <a:cxnSpLocks/>
          </p:cNvCxnSpPr>
          <p:nvPr/>
        </p:nvCxnSpPr>
        <p:spPr>
          <a:xfrm flipH="1" flipV="1">
            <a:off x="8794377" y="2187388"/>
            <a:ext cx="125505" cy="121024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BBD96C5-4906-1060-37AE-B41863ACFD97}"/>
              </a:ext>
            </a:extLst>
          </p:cNvPr>
          <p:cNvCxnSpPr>
            <a:cxnSpLocks/>
          </p:cNvCxnSpPr>
          <p:nvPr/>
        </p:nvCxnSpPr>
        <p:spPr>
          <a:xfrm>
            <a:off x="8346141" y="2770094"/>
            <a:ext cx="331694" cy="13559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1B275BD-59A7-1566-AAE2-ED8FDED21AEB}"/>
              </a:ext>
            </a:extLst>
          </p:cNvPr>
          <p:cNvCxnSpPr>
            <a:cxnSpLocks/>
          </p:cNvCxnSpPr>
          <p:nvPr/>
        </p:nvCxnSpPr>
        <p:spPr>
          <a:xfrm flipH="1" flipV="1">
            <a:off x="8139953" y="1649506"/>
            <a:ext cx="206188" cy="6275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680A07D-FC25-4A95-8D2B-199F7F41A4CC}"/>
              </a:ext>
            </a:extLst>
          </p:cNvPr>
          <p:cNvCxnSpPr>
            <a:cxnSpLocks/>
          </p:cNvCxnSpPr>
          <p:nvPr/>
        </p:nvCxnSpPr>
        <p:spPr>
          <a:xfrm>
            <a:off x="6463553" y="1913404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51BB52F3-4E26-B304-E52F-99F15D86EE83}"/>
              </a:ext>
            </a:extLst>
          </p:cNvPr>
          <p:cNvCxnSpPr>
            <a:cxnSpLocks/>
          </p:cNvCxnSpPr>
          <p:nvPr/>
        </p:nvCxnSpPr>
        <p:spPr>
          <a:xfrm flipV="1">
            <a:off x="6347013" y="2187388"/>
            <a:ext cx="618563" cy="121024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66F844F-D52B-65C4-226C-E5D1C325893F}"/>
              </a:ext>
            </a:extLst>
          </p:cNvPr>
          <p:cNvCxnSpPr>
            <a:cxnSpLocks/>
          </p:cNvCxnSpPr>
          <p:nvPr/>
        </p:nvCxnSpPr>
        <p:spPr>
          <a:xfrm>
            <a:off x="7512424" y="3903569"/>
            <a:ext cx="277905" cy="17537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BDC9065-F1A3-9B47-9752-2C3D7575E11E}"/>
              </a:ext>
            </a:extLst>
          </p:cNvPr>
          <p:cNvCxnSpPr>
            <a:cxnSpLocks/>
          </p:cNvCxnSpPr>
          <p:nvPr/>
        </p:nvCxnSpPr>
        <p:spPr>
          <a:xfrm>
            <a:off x="8028852" y="4465711"/>
            <a:ext cx="424866" cy="14214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87EF5F99-1905-F969-BDAE-45A03C061D05}"/>
              </a:ext>
            </a:extLst>
          </p:cNvPr>
          <p:cNvCxnSpPr>
            <a:cxnSpLocks/>
          </p:cNvCxnSpPr>
          <p:nvPr/>
        </p:nvCxnSpPr>
        <p:spPr>
          <a:xfrm flipH="1">
            <a:off x="6603906" y="2169459"/>
            <a:ext cx="3203479" cy="21067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080C78BC-BFF7-EA98-C661-D950259907F1}"/>
              </a:ext>
            </a:extLst>
          </p:cNvPr>
          <p:cNvCxnSpPr>
            <a:cxnSpLocks/>
          </p:cNvCxnSpPr>
          <p:nvPr/>
        </p:nvCxnSpPr>
        <p:spPr>
          <a:xfrm flipH="1" flipV="1">
            <a:off x="6532189" y="2478439"/>
            <a:ext cx="3230375" cy="145978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32F7FB0-69DA-10CE-61AB-A6CBCE5F5039}"/>
              </a:ext>
            </a:extLst>
          </p:cNvPr>
          <p:cNvCxnSpPr>
            <a:cxnSpLocks/>
          </p:cNvCxnSpPr>
          <p:nvPr/>
        </p:nvCxnSpPr>
        <p:spPr>
          <a:xfrm flipH="1">
            <a:off x="8346141" y="390356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3F03E6CA-9CCB-1B70-324D-6CA4611FBC43}"/>
              </a:ext>
            </a:extLst>
          </p:cNvPr>
          <p:cNvCxnSpPr>
            <a:cxnSpLocks/>
          </p:cNvCxnSpPr>
          <p:nvPr/>
        </p:nvCxnSpPr>
        <p:spPr>
          <a:xfrm flipH="1">
            <a:off x="4903694" y="4760259"/>
            <a:ext cx="573741" cy="143435"/>
          </a:xfrm>
          <a:prstGeom prst="line">
            <a:avLst/>
          </a:prstGeom>
          <a:ln w="1905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B3107EA-66D0-014C-9C66-808C8F9CA114}"/>
              </a:ext>
            </a:extLst>
          </p:cNvPr>
          <p:cNvCxnSpPr>
            <a:cxnSpLocks/>
          </p:cNvCxnSpPr>
          <p:nvPr/>
        </p:nvCxnSpPr>
        <p:spPr>
          <a:xfrm>
            <a:off x="8283389" y="1889310"/>
            <a:ext cx="457199" cy="399773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C948450-2C3D-C389-E2DB-8767E2B48530}"/>
              </a:ext>
            </a:extLst>
          </p:cNvPr>
          <p:cNvCxnSpPr>
            <a:cxnSpLocks/>
          </p:cNvCxnSpPr>
          <p:nvPr/>
        </p:nvCxnSpPr>
        <p:spPr>
          <a:xfrm flipH="1">
            <a:off x="7303848" y="5026509"/>
            <a:ext cx="277905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2266BEF-480D-7383-FC12-E61B935D3953}"/>
              </a:ext>
            </a:extLst>
          </p:cNvPr>
          <p:cNvCxnSpPr>
            <a:cxnSpLocks/>
          </p:cNvCxnSpPr>
          <p:nvPr/>
        </p:nvCxnSpPr>
        <p:spPr>
          <a:xfrm>
            <a:off x="6324601" y="2483382"/>
            <a:ext cx="1958788" cy="182017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91D2486-CCD7-2F1C-4E91-1D1508787105}"/>
              </a:ext>
            </a:extLst>
          </p:cNvPr>
          <p:cNvCxnSpPr>
            <a:cxnSpLocks/>
          </p:cNvCxnSpPr>
          <p:nvPr/>
        </p:nvCxnSpPr>
        <p:spPr>
          <a:xfrm flipH="1">
            <a:off x="5001768" y="4184442"/>
            <a:ext cx="273961" cy="118617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3AEF2F6-5AE4-2879-F846-2FCB507A54C1}"/>
              </a:ext>
            </a:extLst>
          </p:cNvPr>
          <p:cNvCxnSpPr>
            <a:cxnSpLocks/>
          </p:cNvCxnSpPr>
          <p:nvPr/>
        </p:nvCxnSpPr>
        <p:spPr>
          <a:xfrm flipH="1">
            <a:off x="7603575" y="4184442"/>
            <a:ext cx="700075" cy="118617"/>
          </a:xfrm>
          <a:prstGeom prst="line">
            <a:avLst/>
          </a:prstGeom>
          <a:ln w="1905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FD3D4F2-7A5A-0345-C9C4-A434406DFF69}"/>
              </a:ext>
            </a:extLst>
          </p:cNvPr>
          <p:cNvCxnSpPr>
            <a:cxnSpLocks/>
          </p:cNvCxnSpPr>
          <p:nvPr/>
        </p:nvCxnSpPr>
        <p:spPr>
          <a:xfrm>
            <a:off x="7881107" y="4167467"/>
            <a:ext cx="72505" cy="152400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60998004-7E85-D4FA-D1DE-07B5B1F526AD}"/>
              </a:ext>
            </a:extLst>
          </p:cNvPr>
          <p:cNvCxnSpPr>
            <a:cxnSpLocks/>
          </p:cNvCxnSpPr>
          <p:nvPr/>
        </p:nvCxnSpPr>
        <p:spPr>
          <a:xfrm flipH="1" flipV="1">
            <a:off x="6373906" y="3895163"/>
            <a:ext cx="340658" cy="152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758D1F8-1F60-B430-AF28-22B3FE50C8F5}"/>
              </a:ext>
            </a:extLst>
          </p:cNvPr>
          <p:cNvCxnSpPr>
            <a:cxnSpLocks/>
          </p:cNvCxnSpPr>
          <p:nvPr/>
        </p:nvCxnSpPr>
        <p:spPr>
          <a:xfrm flipH="1" flipV="1">
            <a:off x="8538588" y="4760259"/>
            <a:ext cx="2880120" cy="161363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A8C3FCE-32D8-591F-1F81-6918DBF1EFCD}"/>
              </a:ext>
            </a:extLst>
          </p:cNvPr>
          <p:cNvCxnSpPr>
            <a:cxnSpLocks/>
          </p:cNvCxnSpPr>
          <p:nvPr/>
        </p:nvCxnSpPr>
        <p:spPr>
          <a:xfrm flipH="1">
            <a:off x="6373906" y="4770511"/>
            <a:ext cx="680037" cy="133183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A25C3B4-9292-F2D6-3F65-6B76A7D1F1A3}"/>
              </a:ext>
            </a:extLst>
          </p:cNvPr>
          <p:cNvCxnSpPr>
            <a:cxnSpLocks/>
          </p:cNvCxnSpPr>
          <p:nvPr/>
        </p:nvCxnSpPr>
        <p:spPr>
          <a:xfrm flipH="1" flipV="1">
            <a:off x="5590895" y="4770511"/>
            <a:ext cx="1921529" cy="181086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3DE1467-9ED7-833C-7404-A1F79C024C71}"/>
              </a:ext>
            </a:extLst>
          </p:cNvPr>
          <p:cNvCxnSpPr>
            <a:cxnSpLocks/>
          </p:cNvCxnSpPr>
          <p:nvPr/>
        </p:nvCxnSpPr>
        <p:spPr>
          <a:xfrm flipH="1" flipV="1">
            <a:off x="4903694" y="4472350"/>
            <a:ext cx="573741" cy="64435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78413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8D271F2-8579-5834-0901-E6EC2A82B4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70780"/>
            <a:ext cx="12060612" cy="4072077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4CFE854-D359-EBF8-45E2-96133E1F819D}"/>
              </a:ext>
            </a:extLst>
          </p:cNvPr>
          <p:cNvCxnSpPr>
            <a:cxnSpLocks/>
          </p:cNvCxnSpPr>
          <p:nvPr/>
        </p:nvCxnSpPr>
        <p:spPr>
          <a:xfrm>
            <a:off x="9502588" y="1586753"/>
            <a:ext cx="89647" cy="12550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D22201A-C0BB-583A-E887-DB62587CD2B2}"/>
              </a:ext>
            </a:extLst>
          </p:cNvPr>
          <p:cNvCxnSpPr>
            <a:cxnSpLocks/>
          </p:cNvCxnSpPr>
          <p:nvPr/>
        </p:nvCxnSpPr>
        <p:spPr>
          <a:xfrm>
            <a:off x="9628093" y="1873623"/>
            <a:ext cx="170331" cy="17033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971E0F1-27B3-AA02-9750-8CD0827EFC73}"/>
              </a:ext>
            </a:extLst>
          </p:cNvPr>
          <p:cNvCxnSpPr>
            <a:cxnSpLocks/>
          </p:cNvCxnSpPr>
          <p:nvPr/>
        </p:nvCxnSpPr>
        <p:spPr>
          <a:xfrm flipH="1">
            <a:off x="9798424" y="2761129"/>
            <a:ext cx="71717" cy="10757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B540778-898F-68E8-9FAD-DD78BDB47BAA}"/>
              </a:ext>
            </a:extLst>
          </p:cNvPr>
          <p:cNvCxnSpPr>
            <a:cxnSpLocks/>
          </p:cNvCxnSpPr>
          <p:nvPr/>
        </p:nvCxnSpPr>
        <p:spPr>
          <a:xfrm>
            <a:off x="9798424" y="3056964"/>
            <a:ext cx="134470" cy="11654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1795A17-8F34-9EF4-0014-C38709A48C74}"/>
              </a:ext>
            </a:extLst>
          </p:cNvPr>
          <p:cNvCxnSpPr>
            <a:cxnSpLocks/>
          </p:cNvCxnSpPr>
          <p:nvPr/>
        </p:nvCxnSpPr>
        <p:spPr>
          <a:xfrm>
            <a:off x="8794377" y="2483223"/>
            <a:ext cx="251011" cy="690283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D554575-98E7-0676-E070-EA56206DECCF}"/>
              </a:ext>
            </a:extLst>
          </p:cNvPr>
          <p:cNvCxnSpPr>
            <a:cxnSpLocks/>
          </p:cNvCxnSpPr>
          <p:nvPr/>
        </p:nvCxnSpPr>
        <p:spPr>
          <a:xfrm flipH="1">
            <a:off x="4652682" y="502919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BEF96C9-8A0F-040D-D94F-FFE9A6076E22}"/>
              </a:ext>
            </a:extLst>
          </p:cNvPr>
          <p:cNvCxnSpPr>
            <a:cxnSpLocks/>
          </p:cNvCxnSpPr>
          <p:nvPr/>
        </p:nvCxnSpPr>
        <p:spPr>
          <a:xfrm flipH="1">
            <a:off x="6176683" y="5029199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9C7008A-7A59-CECC-CF30-91D6CFC77E47}"/>
              </a:ext>
            </a:extLst>
          </p:cNvPr>
          <p:cNvCxnSpPr>
            <a:cxnSpLocks/>
          </p:cNvCxnSpPr>
          <p:nvPr/>
        </p:nvCxnSpPr>
        <p:spPr>
          <a:xfrm flipH="1">
            <a:off x="11304494" y="5038164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72DE41D-326E-4B98-170C-5B44C11E8615}"/>
              </a:ext>
            </a:extLst>
          </p:cNvPr>
          <p:cNvCxnSpPr>
            <a:cxnSpLocks/>
          </p:cNvCxnSpPr>
          <p:nvPr/>
        </p:nvCxnSpPr>
        <p:spPr>
          <a:xfrm>
            <a:off x="9762565" y="4186517"/>
            <a:ext cx="103094" cy="64994"/>
          </a:xfrm>
          <a:prstGeom prst="line">
            <a:avLst/>
          </a:prstGeom>
          <a:ln w="19050">
            <a:solidFill>
              <a:srgbClr val="FF00F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939B29B-E5F7-593F-2249-DF6A5DCE4974}"/>
              </a:ext>
            </a:extLst>
          </p:cNvPr>
          <p:cNvCxnSpPr>
            <a:cxnSpLocks/>
          </p:cNvCxnSpPr>
          <p:nvPr/>
        </p:nvCxnSpPr>
        <p:spPr>
          <a:xfrm flipH="1" flipV="1">
            <a:off x="9896318" y="4465711"/>
            <a:ext cx="79786" cy="142148"/>
          </a:xfrm>
          <a:prstGeom prst="line">
            <a:avLst/>
          </a:prstGeom>
          <a:ln w="19050">
            <a:solidFill>
              <a:srgbClr val="FF00F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55CBBEA-51C5-E5A6-9F57-82A0B1E1875A}"/>
              </a:ext>
            </a:extLst>
          </p:cNvPr>
          <p:cNvCxnSpPr>
            <a:cxnSpLocks/>
          </p:cNvCxnSpPr>
          <p:nvPr/>
        </p:nvCxnSpPr>
        <p:spPr>
          <a:xfrm flipH="1" flipV="1">
            <a:off x="8677835" y="3926541"/>
            <a:ext cx="995082" cy="152400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53177AA-674E-46DC-0971-4F841AAED377}"/>
              </a:ext>
            </a:extLst>
          </p:cNvPr>
          <p:cNvCxnSpPr>
            <a:cxnSpLocks/>
          </p:cNvCxnSpPr>
          <p:nvPr/>
        </p:nvCxnSpPr>
        <p:spPr>
          <a:xfrm flipH="1">
            <a:off x="6532189" y="4199963"/>
            <a:ext cx="218235" cy="10309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4127459-545F-CD35-C9D4-6582CE584125}"/>
              </a:ext>
            </a:extLst>
          </p:cNvPr>
          <p:cNvCxnSpPr>
            <a:cxnSpLocks/>
          </p:cNvCxnSpPr>
          <p:nvPr/>
        </p:nvCxnSpPr>
        <p:spPr>
          <a:xfrm flipH="1" flipV="1">
            <a:off x="6463553" y="4465711"/>
            <a:ext cx="502023" cy="14214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E9FA796-4958-6F64-3D7A-D1BF772AE21D}"/>
              </a:ext>
            </a:extLst>
          </p:cNvPr>
          <p:cNvCxnSpPr>
            <a:cxnSpLocks/>
          </p:cNvCxnSpPr>
          <p:nvPr/>
        </p:nvCxnSpPr>
        <p:spPr>
          <a:xfrm flipH="1" flipV="1">
            <a:off x="8382001" y="1922670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8920AAD-DACE-FC74-4E5B-487E19813999}"/>
              </a:ext>
            </a:extLst>
          </p:cNvPr>
          <p:cNvCxnSpPr>
            <a:cxnSpLocks/>
          </p:cNvCxnSpPr>
          <p:nvPr/>
        </p:nvCxnSpPr>
        <p:spPr>
          <a:xfrm flipH="1" flipV="1">
            <a:off x="8794377" y="2187388"/>
            <a:ext cx="125505" cy="121024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BBD96C5-4906-1060-37AE-B41863ACFD97}"/>
              </a:ext>
            </a:extLst>
          </p:cNvPr>
          <p:cNvCxnSpPr>
            <a:cxnSpLocks/>
          </p:cNvCxnSpPr>
          <p:nvPr/>
        </p:nvCxnSpPr>
        <p:spPr>
          <a:xfrm>
            <a:off x="8346141" y="2770094"/>
            <a:ext cx="331694" cy="13559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1B275BD-59A7-1566-AAE2-ED8FDED21AEB}"/>
              </a:ext>
            </a:extLst>
          </p:cNvPr>
          <p:cNvCxnSpPr>
            <a:cxnSpLocks/>
          </p:cNvCxnSpPr>
          <p:nvPr/>
        </p:nvCxnSpPr>
        <p:spPr>
          <a:xfrm flipH="1" flipV="1">
            <a:off x="8139953" y="1649506"/>
            <a:ext cx="206188" cy="6275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680A07D-FC25-4A95-8D2B-199F7F41A4CC}"/>
              </a:ext>
            </a:extLst>
          </p:cNvPr>
          <p:cNvCxnSpPr>
            <a:cxnSpLocks/>
          </p:cNvCxnSpPr>
          <p:nvPr/>
        </p:nvCxnSpPr>
        <p:spPr>
          <a:xfrm>
            <a:off x="6463553" y="1913404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51BB52F3-4E26-B304-E52F-99F15D86EE83}"/>
              </a:ext>
            </a:extLst>
          </p:cNvPr>
          <p:cNvCxnSpPr>
            <a:cxnSpLocks/>
          </p:cNvCxnSpPr>
          <p:nvPr/>
        </p:nvCxnSpPr>
        <p:spPr>
          <a:xfrm flipV="1">
            <a:off x="6347013" y="2187388"/>
            <a:ext cx="618563" cy="121024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66F844F-D52B-65C4-226C-E5D1C325893F}"/>
              </a:ext>
            </a:extLst>
          </p:cNvPr>
          <p:cNvCxnSpPr>
            <a:cxnSpLocks/>
          </p:cNvCxnSpPr>
          <p:nvPr/>
        </p:nvCxnSpPr>
        <p:spPr>
          <a:xfrm>
            <a:off x="7512424" y="3903569"/>
            <a:ext cx="277905" cy="17537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BDC9065-F1A3-9B47-9752-2C3D7575E11E}"/>
              </a:ext>
            </a:extLst>
          </p:cNvPr>
          <p:cNvCxnSpPr>
            <a:cxnSpLocks/>
          </p:cNvCxnSpPr>
          <p:nvPr/>
        </p:nvCxnSpPr>
        <p:spPr>
          <a:xfrm>
            <a:off x="8028852" y="4465711"/>
            <a:ext cx="424866" cy="14214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87EF5F99-1905-F969-BDAE-45A03C061D05}"/>
              </a:ext>
            </a:extLst>
          </p:cNvPr>
          <p:cNvCxnSpPr>
            <a:cxnSpLocks/>
          </p:cNvCxnSpPr>
          <p:nvPr/>
        </p:nvCxnSpPr>
        <p:spPr>
          <a:xfrm flipH="1">
            <a:off x="6603906" y="2169459"/>
            <a:ext cx="3203479" cy="21067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080C78BC-BFF7-EA98-C661-D950259907F1}"/>
              </a:ext>
            </a:extLst>
          </p:cNvPr>
          <p:cNvCxnSpPr>
            <a:cxnSpLocks/>
          </p:cNvCxnSpPr>
          <p:nvPr/>
        </p:nvCxnSpPr>
        <p:spPr>
          <a:xfrm flipH="1" flipV="1">
            <a:off x="6532189" y="2478439"/>
            <a:ext cx="3230375" cy="145978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32F7FB0-69DA-10CE-61AB-A6CBCE5F5039}"/>
              </a:ext>
            </a:extLst>
          </p:cNvPr>
          <p:cNvCxnSpPr>
            <a:cxnSpLocks/>
          </p:cNvCxnSpPr>
          <p:nvPr/>
        </p:nvCxnSpPr>
        <p:spPr>
          <a:xfrm flipH="1">
            <a:off x="8346141" y="390356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3F03E6CA-9CCB-1B70-324D-6CA4611FBC43}"/>
              </a:ext>
            </a:extLst>
          </p:cNvPr>
          <p:cNvCxnSpPr>
            <a:cxnSpLocks/>
          </p:cNvCxnSpPr>
          <p:nvPr/>
        </p:nvCxnSpPr>
        <p:spPr>
          <a:xfrm flipH="1">
            <a:off x="4903694" y="4760259"/>
            <a:ext cx="573741" cy="143435"/>
          </a:xfrm>
          <a:prstGeom prst="line">
            <a:avLst/>
          </a:prstGeom>
          <a:ln w="1905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B3107EA-66D0-014C-9C66-808C8F9CA114}"/>
              </a:ext>
            </a:extLst>
          </p:cNvPr>
          <p:cNvCxnSpPr>
            <a:cxnSpLocks/>
          </p:cNvCxnSpPr>
          <p:nvPr/>
        </p:nvCxnSpPr>
        <p:spPr>
          <a:xfrm>
            <a:off x="8283389" y="1889310"/>
            <a:ext cx="457199" cy="399773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C948450-2C3D-C389-E2DB-8767E2B48530}"/>
              </a:ext>
            </a:extLst>
          </p:cNvPr>
          <p:cNvCxnSpPr>
            <a:cxnSpLocks/>
          </p:cNvCxnSpPr>
          <p:nvPr/>
        </p:nvCxnSpPr>
        <p:spPr>
          <a:xfrm flipH="1">
            <a:off x="7303848" y="5026509"/>
            <a:ext cx="277905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2266BEF-480D-7383-FC12-E61B935D3953}"/>
              </a:ext>
            </a:extLst>
          </p:cNvPr>
          <p:cNvCxnSpPr>
            <a:cxnSpLocks/>
          </p:cNvCxnSpPr>
          <p:nvPr/>
        </p:nvCxnSpPr>
        <p:spPr>
          <a:xfrm>
            <a:off x="6324601" y="2483382"/>
            <a:ext cx="1958788" cy="182017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91D2486-CCD7-2F1C-4E91-1D1508787105}"/>
              </a:ext>
            </a:extLst>
          </p:cNvPr>
          <p:cNvCxnSpPr>
            <a:cxnSpLocks/>
          </p:cNvCxnSpPr>
          <p:nvPr/>
        </p:nvCxnSpPr>
        <p:spPr>
          <a:xfrm flipH="1">
            <a:off x="5001768" y="4184442"/>
            <a:ext cx="273961" cy="118617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3AEF2F6-5AE4-2879-F846-2FCB507A54C1}"/>
              </a:ext>
            </a:extLst>
          </p:cNvPr>
          <p:cNvCxnSpPr>
            <a:cxnSpLocks/>
          </p:cNvCxnSpPr>
          <p:nvPr/>
        </p:nvCxnSpPr>
        <p:spPr>
          <a:xfrm flipH="1">
            <a:off x="7603575" y="4184442"/>
            <a:ext cx="700075" cy="118617"/>
          </a:xfrm>
          <a:prstGeom prst="line">
            <a:avLst/>
          </a:prstGeom>
          <a:ln w="1905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FD3D4F2-7A5A-0345-C9C4-A434406DFF69}"/>
              </a:ext>
            </a:extLst>
          </p:cNvPr>
          <p:cNvCxnSpPr>
            <a:cxnSpLocks/>
          </p:cNvCxnSpPr>
          <p:nvPr/>
        </p:nvCxnSpPr>
        <p:spPr>
          <a:xfrm>
            <a:off x="7881107" y="4167467"/>
            <a:ext cx="72505" cy="152400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60998004-7E85-D4FA-D1DE-07B5B1F526AD}"/>
              </a:ext>
            </a:extLst>
          </p:cNvPr>
          <p:cNvCxnSpPr>
            <a:cxnSpLocks/>
          </p:cNvCxnSpPr>
          <p:nvPr/>
        </p:nvCxnSpPr>
        <p:spPr>
          <a:xfrm flipH="1" flipV="1">
            <a:off x="6373906" y="3895163"/>
            <a:ext cx="340658" cy="152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758D1F8-1F60-B430-AF28-22B3FE50C8F5}"/>
              </a:ext>
            </a:extLst>
          </p:cNvPr>
          <p:cNvCxnSpPr>
            <a:cxnSpLocks/>
          </p:cNvCxnSpPr>
          <p:nvPr/>
        </p:nvCxnSpPr>
        <p:spPr>
          <a:xfrm flipH="1" flipV="1">
            <a:off x="8538588" y="4760259"/>
            <a:ext cx="2880120" cy="161363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A8C3FCE-32D8-591F-1F81-6918DBF1EFCD}"/>
              </a:ext>
            </a:extLst>
          </p:cNvPr>
          <p:cNvCxnSpPr>
            <a:cxnSpLocks/>
          </p:cNvCxnSpPr>
          <p:nvPr/>
        </p:nvCxnSpPr>
        <p:spPr>
          <a:xfrm flipH="1">
            <a:off x="6373906" y="4770511"/>
            <a:ext cx="680037" cy="133183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A25C3B4-9292-F2D6-3F65-6B76A7D1F1A3}"/>
              </a:ext>
            </a:extLst>
          </p:cNvPr>
          <p:cNvCxnSpPr>
            <a:cxnSpLocks/>
          </p:cNvCxnSpPr>
          <p:nvPr/>
        </p:nvCxnSpPr>
        <p:spPr>
          <a:xfrm flipH="1" flipV="1">
            <a:off x="5590895" y="4770511"/>
            <a:ext cx="1921529" cy="181086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3DE1467-9ED7-833C-7404-A1F79C024C71}"/>
              </a:ext>
            </a:extLst>
          </p:cNvPr>
          <p:cNvCxnSpPr>
            <a:cxnSpLocks/>
          </p:cNvCxnSpPr>
          <p:nvPr/>
        </p:nvCxnSpPr>
        <p:spPr>
          <a:xfrm flipH="1" flipV="1">
            <a:off x="4903694" y="4472350"/>
            <a:ext cx="573741" cy="64435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45365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16253</TotalTime>
  <Words>141</Words>
  <Application>Microsoft Macintosh PowerPoint</Application>
  <PresentationFormat>Widescreen</PresentationFormat>
  <Paragraphs>89</Paragraphs>
  <Slides>30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Ida Kristine Sandford Meitil</dc:creator>
  <cp:lastModifiedBy>Ida Kristine Sandford Meitil</cp:lastModifiedBy>
  <cp:revision>81</cp:revision>
  <dcterms:created xsi:type="dcterms:W3CDTF">2023-03-20T12:09:32Z</dcterms:created>
  <dcterms:modified xsi:type="dcterms:W3CDTF">2023-08-10T12:12:52Z</dcterms:modified>
</cp:coreProperties>
</file>